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18"/>
  </p:notesMasterIdLst>
  <p:sldIdLst>
    <p:sldId id="300" r:id="rId2"/>
    <p:sldId id="342" r:id="rId3"/>
    <p:sldId id="310" r:id="rId4"/>
    <p:sldId id="343" r:id="rId5"/>
    <p:sldId id="307" r:id="rId6"/>
    <p:sldId id="346" r:id="rId7"/>
    <p:sldId id="345" r:id="rId8"/>
    <p:sldId id="344" r:id="rId9"/>
    <p:sldId id="348" r:id="rId10"/>
    <p:sldId id="350" r:id="rId11"/>
    <p:sldId id="347" r:id="rId12"/>
    <p:sldId id="341" r:id="rId13"/>
    <p:sldId id="352" r:id="rId14"/>
    <p:sldId id="353" r:id="rId15"/>
    <p:sldId id="354" r:id="rId16"/>
    <p:sldId id="35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28C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DCD506-4BC6-46E9-B8CD-653F890B9E35}" v="73" dt="2019-11-17T21:44:47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93" d="100"/>
          <a:sy n="93" d="100"/>
        </p:scale>
        <p:origin x="9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ne Jarka" userId="27407dc7-5536-4242-9797-21c37323e07b" providerId="ADAL" clId="{2CDCD506-4BC6-46E9-B8CD-653F890B9E35}"/>
    <pc:docChg chg="undo custSel addSld delSld modSld sldOrd">
      <pc:chgData name="Christine Jarka" userId="27407dc7-5536-4242-9797-21c37323e07b" providerId="ADAL" clId="{2CDCD506-4BC6-46E9-B8CD-653F890B9E35}" dt="2019-11-17T21:50:13.398" v="1540" actId="2696"/>
      <pc:docMkLst>
        <pc:docMk/>
      </pc:docMkLst>
      <pc:sldChg chg="addSp delSp modSp ord">
        <pc:chgData name="Christine Jarka" userId="27407dc7-5536-4242-9797-21c37323e07b" providerId="ADAL" clId="{2CDCD506-4BC6-46E9-B8CD-653F890B9E35}" dt="2019-11-17T21:18:52.076" v="413" actId="6549"/>
        <pc:sldMkLst>
          <pc:docMk/>
          <pc:sldMk cId="3778184110" sldId="307"/>
        </pc:sldMkLst>
        <pc:spChg chg="mod">
          <ac:chgData name="Christine Jarka" userId="27407dc7-5536-4242-9797-21c37323e07b" providerId="ADAL" clId="{2CDCD506-4BC6-46E9-B8CD-653F890B9E35}" dt="2019-11-17T21:18:52.076" v="413" actId="6549"/>
          <ac:spMkLst>
            <pc:docMk/>
            <pc:sldMk cId="3778184110" sldId="307"/>
            <ac:spMk id="3" creationId="{00000000-0000-0000-0000-000000000000}"/>
          </ac:spMkLst>
        </pc:spChg>
        <pc:spChg chg="add del mod">
          <ac:chgData name="Christine Jarka" userId="27407dc7-5536-4242-9797-21c37323e07b" providerId="ADAL" clId="{2CDCD506-4BC6-46E9-B8CD-653F890B9E35}" dt="2019-11-17T20:58:26.478" v="41" actId="931"/>
          <ac:spMkLst>
            <pc:docMk/>
            <pc:sldMk cId="3778184110" sldId="307"/>
            <ac:spMk id="5" creationId="{8A362473-9041-4CE9-8F6E-6736AD36494E}"/>
          </ac:spMkLst>
        </pc:spChg>
        <pc:spChg chg="add mod">
          <ac:chgData name="Christine Jarka" userId="27407dc7-5536-4242-9797-21c37323e07b" providerId="ADAL" clId="{2CDCD506-4BC6-46E9-B8CD-653F890B9E35}" dt="2019-11-17T21:17:00.102" v="334" actId="1076"/>
          <ac:spMkLst>
            <pc:docMk/>
            <pc:sldMk cId="3778184110" sldId="307"/>
            <ac:spMk id="12" creationId="{924E673A-EC06-40A7-B322-AA431278332C}"/>
          </ac:spMkLst>
        </pc:spChg>
        <pc:picChg chg="add mod">
          <ac:chgData name="Christine Jarka" userId="27407dc7-5536-4242-9797-21c37323e07b" providerId="ADAL" clId="{2CDCD506-4BC6-46E9-B8CD-653F890B9E35}" dt="2019-11-17T21:12:33.745" v="53" actId="14826"/>
          <ac:picMkLst>
            <pc:docMk/>
            <pc:sldMk cId="3778184110" sldId="307"/>
            <ac:picMk id="7" creationId="{384DD949-68AB-4397-AE15-3CD427E79AF2}"/>
          </ac:picMkLst>
        </pc:picChg>
        <pc:picChg chg="del">
          <ac:chgData name="Christine Jarka" userId="27407dc7-5536-4242-9797-21c37323e07b" providerId="ADAL" clId="{2CDCD506-4BC6-46E9-B8CD-653F890B9E35}" dt="2019-11-17T20:57:54.675" v="38" actId="478"/>
          <ac:picMkLst>
            <pc:docMk/>
            <pc:sldMk cId="3778184110" sldId="307"/>
            <ac:picMk id="8" creationId="{E5F7D001-A92B-4CE3-96DE-60526D629A5B}"/>
          </ac:picMkLst>
        </pc:picChg>
        <pc:picChg chg="add del">
          <ac:chgData name="Christine Jarka" userId="27407dc7-5536-4242-9797-21c37323e07b" providerId="ADAL" clId="{2CDCD506-4BC6-46E9-B8CD-653F890B9E35}" dt="2019-11-17T20:57:59.201" v="40" actId="478"/>
          <ac:picMkLst>
            <pc:docMk/>
            <pc:sldMk cId="3778184110" sldId="307"/>
            <ac:picMk id="9" creationId="{889DB8E8-1921-4FD2-9A4D-10AC894706DA}"/>
          </ac:picMkLst>
        </pc:picChg>
        <pc:picChg chg="del">
          <ac:chgData name="Christine Jarka" userId="27407dc7-5536-4242-9797-21c37323e07b" providerId="ADAL" clId="{2CDCD506-4BC6-46E9-B8CD-653F890B9E35}" dt="2019-11-17T21:11:59.556" v="47"/>
          <ac:picMkLst>
            <pc:docMk/>
            <pc:sldMk cId="3778184110" sldId="307"/>
            <ac:picMk id="10" creationId="{800E917B-D420-4BC9-8598-645319FF39D5}"/>
          </ac:picMkLst>
        </pc:picChg>
        <pc:picChg chg="add del mod">
          <ac:chgData name="Christine Jarka" userId="27407dc7-5536-4242-9797-21c37323e07b" providerId="ADAL" clId="{2CDCD506-4BC6-46E9-B8CD-653F890B9E35}" dt="2019-11-17T21:17:25.833" v="336" actId="478"/>
          <ac:picMkLst>
            <pc:docMk/>
            <pc:sldMk cId="3778184110" sldId="307"/>
            <ac:picMk id="14" creationId="{C0BE7E6C-CEBB-4C9E-BBA8-E59DAAD63897}"/>
          </ac:picMkLst>
        </pc:picChg>
        <pc:picChg chg="add del mod">
          <ac:chgData name="Christine Jarka" userId="27407dc7-5536-4242-9797-21c37323e07b" providerId="ADAL" clId="{2CDCD506-4BC6-46E9-B8CD-653F890B9E35}" dt="2019-11-17T21:17:31.257" v="338" actId="478"/>
          <ac:picMkLst>
            <pc:docMk/>
            <pc:sldMk cId="3778184110" sldId="307"/>
            <ac:picMk id="16" creationId="{E2ECFED2-5BE7-41DE-8603-8223623E7FD3}"/>
          </ac:picMkLst>
        </pc:picChg>
        <pc:picChg chg="add del mod">
          <ac:chgData name="Christine Jarka" userId="27407dc7-5536-4242-9797-21c37323e07b" providerId="ADAL" clId="{2CDCD506-4BC6-46E9-B8CD-653F890B9E35}" dt="2019-11-17T21:17:42.529" v="340" actId="478"/>
          <ac:picMkLst>
            <pc:docMk/>
            <pc:sldMk cId="3778184110" sldId="307"/>
            <ac:picMk id="18" creationId="{C3B5A84D-B83A-4E73-9396-DC08B8B04733}"/>
          </ac:picMkLst>
        </pc:picChg>
      </pc:sldChg>
      <pc:sldChg chg="addSp modSp">
        <pc:chgData name="Christine Jarka" userId="27407dc7-5536-4242-9797-21c37323e07b" providerId="ADAL" clId="{2CDCD506-4BC6-46E9-B8CD-653F890B9E35}" dt="2019-11-17T21:45:57.324" v="1499" actId="20577"/>
        <pc:sldMkLst>
          <pc:docMk/>
          <pc:sldMk cId="1364284153" sldId="310"/>
        </pc:sldMkLst>
        <pc:spChg chg="mod">
          <ac:chgData name="Christine Jarka" userId="27407dc7-5536-4242-9797-21c37323e07b" providerId="ADAL" clId="{2CDCD506-4BC6-46E9-B8CD-653F890B9E35}" dt="2019-11-17T21:45:57.324" v="1499" actId="20577"/>
          <ac:spMkLst>
            <pc:docMk/>
            <pc:sldMk cId="1364284153" sldId="310"/>
            <ac:spMk id="3" creationId="{00000000-0000-0000-0000-000000000000}"/>
          </ac:spMkLst>
        </pc:spChg>
        <pc:spChg chg="add mod">
          <ac:chgData name="Christine Jarka" userId="27407dc7-5536-4242-9797-21c37323e07b" providerId="ADAL" clId="{2CDCD506-4BC6-46E9-B8CD-653F890B9E35}" dt="2019-11-17T21:12:17.118" v="52" actId="1076"/>
          <ac:spMkLst>
            <pc:docMk/>
            <pc:sldMk cId="1364284153" sldId="310"/>
            <ac:spMk id="6" creationId="{61C1F6F0-AF72-420B-9B70-04794FCD28B4}"/>
          </ac:spMkLst>
        </pc:spChg>
        <pc:picChg chg="add mod">
          <ac:chgData name="Christine Jarka" userId="27407dc7-5536-4242-9797-21c37323e07b" providerId="ADAL" clId="{2CDCD506-4BC6-46E9-B8CD-653F890B9E35}" dt="2019-11-17T21:12:04.317" v="49" actId="1076"/>
          <ac:picMkLst>
            <pc:docMk/>
            <pc:sldMk cId="1364284153" sldId="310"/>
            <ac:picMk id="5" creationId="{3F77EC53-7F0C-4E43-9139-D14E822A3FB4}"/>
          </ac:picMkLst>
        </pc:picChg>
        <pc:picChg chg="mod">
          <ac:chgData name="Christine Jarka" userId="27407dc7-5536-4242-9797-21c37323e07b" providerId="ADAL" clId="{2CDCD506-4BC6-46E9-B8CD-653F890B9E35}" dt="2019-11-17T20:57:37.063" v="37" actId="14826"/>
          <ac:picMkLst>
            <pc:docMk/>
            <pc:sldMk cId="1364284153" sldId="310"/>
            <ac:picMk id="8" creationId="{BBDC1768-D05E-4617-836C-9F1BAC9464AE}"/>
          </ac:picMkLst>
        </pc:picChg>
      </pc:sldChg>
      <pc:sldChg chg="del">
        <pc:chgData name="Christine Jarka" userId="27407dc7-5536-4242-9797-21c37323e07b" providerId="ADAL" clId="{2CDCD506-4BC6-46E9-B8CD-653F890B9E35}" dt="2019-11-17T21:14:16.953" v="232" actId="2696"/>
        <pc:sldMkLst>
          <pc:docMk/>
          <pc:sldMk cId="3341962641" sldId="312"/>
        </pc:sldMkLst>
      </pc:sldChg>
      <pc:sldChg chg="del">
        <pc:chgData name="Christine Jarka" userId="27407dc7-5536-4242-9797-21c37323e07b" providerId="ADAL" clId="{2CDCD506-4BC6-46E9-B8CD-653F890B9E35}" dt="2019-11-17T21:14:18.044" v="233" actId="2696"/>
        <pc:sldMkLst>
          <pc:docMk/>
          <pc:sldMk cId="374427699" sldId="313"/>
        </pc:sldMkLst>
      </pc:sldChg>
      <pc:sldChg chg="del">
        <pc:chgData name="Christine Jarka" userId="27407dc7-5536-4242-9797-21c37323e07b" providerId="ADAL" clId="{2CDCD506-4BC6-46E9-B8CD-653F890B9E35}" dt="2019-11-17T21:14:15.812" v="231" actId="2696"/>
        <pc:sldMkLst>
          <pc:docMk/>
          <pc:sldMk cId="50152266" sldId="339"/>
        </pc:sldMkLst>
      </pc:sldChg>
      <pc:sldChg chg="del">
        <pc:chgData name="Christine Jarka" userId="27407dc7-5536-4242-9797-21c37323e07b" providerId="ADAL" clId="{2CDCD506-4BC6-46E9-B8CD-653F890B9E35}" dt="2019-11-17T21:14:20.446" v="234" actId="2696"/>
        <pc:sldMkLst>
          <pc:docMk/>
          <pc:sldMk cId="404780029" sldId="340"/>
        </pc:sldMkLst>
      </pc:sldChg>
      <pc:sldChg chg="modSp">
        <pc:chgData name="Christine Jarka" userId="27407dc7-5536-4242-9797-21c37323e07b" providerId="ADAL" clId="{2CDCD506-4BC6-46E9-B8CD-653F890B9E35}" dt="2019-11-17T21:38:41.443" v="1285" actId="1076"/>
        <pc:sldMkLst>
          <pc:docMk/>
          <pc:sldMk cId="4153304771" sldId="341"/>
        </pc:sldMkLst>
        <pc:spChg chg="mod">
          <ac:chgData name="Christine Jarka" userId="27407dc7-5536-4242-9797-21c37323e07b" providerId="ADAL" clId="{2CDCD506-4BC6-46E9-B8CD-653F890B9E35}" dt="2019-11-17T21:38:38.122" v="1284" actId="20577"/>
          <ac:spMkLst>
            <pc:docMk/>
            <pc:sldMk cId="4153304771" sldId="341"/>
            <ac:spMk id="3" creationId="{00000000-0000-0000-0000-000000000000}"/>
          </ac:spMkLst>
        </pc:spChg>
        <pc:picChg chg="mod">
          <ac:chgData name="Christine Jarka" userId="27407dc7-5536-4242-9797-21c37323e07b" providerId="ADAL" clId="{2CDCD506-4BC6-46E9-B8CD-653F890B9E35}" dt="2019-11-17T21:38:41.443" v="1285" actId="1076"/>
          <ac:picMkLst>
            <pc:docMk/>
            <pc:sldMk cId="4153304771" sldId="341"/>
            <ac:picMk id="6" creationId="{671213C9-8028-4B8E-9522-0F526CEB7FEF}"/>
          </ac:picMkLst>
        </pc:picChg>
      </pc:sldChg>
      <pc:sldChg chg="modSp add">
        <pc:chgData name="Christine Jarka" userId="27407dc7-5536-4242-9797-21c37323e07b" providerId="ADAL" clId="{2CDCD506-4BC6-46E9-B8CD-653F890B9E35}" dt="2019-11-17T20:54:03.447" v="27" actId="403"/>
        <pc:sldMkLst>
          <pc:docMk/>
          <pc:sldMk cId="3224776145" sldId="342"/>
        </pc:sldMkLst>
        <pc:spChg chg="mod">
          <ac:chgData name="Christine Jarka" userId="27407dc7-5536-4242-9797-21c37323e07b" providerId="ADAL" clId="{2CDCD506-4BC6-46E9-B8CD-653F890B9E35}" dt="2019-11-17T20:53:59.051" v="25" actId="20577"/>
          <ac:spMkLst>
            <pc:docMk/>
            <pc:sldMk cId="3224776145" sldId="342"/>
            <ac:spMk id="2" creationId="{FCB4714D-F403-468F-9DA9-B973D11F1BAE}"/>
          </ac:spMkLst>
        </pc:spChg>
        <pc:spChg chg="mod">
          <ac:chgData name="Christine Jarka" userId="27407dc7-5536-4242-9797-21c37323e07b" providerId="ADAL" clId="{2CDCD506-4BC6-46E9-B8CD-653F890B9E35}" dt="2019-11-17T20:54:03.447" v="27" actId="403"/>
          <ac:spMkLst>
            <pc:docMk/>
            <pc:sldMk cId="3224776145" sldId="342"/>
            <ac:spMk id="3" creationId="{B99D1A67-C1CB-49D0-8163-5405640792DD}"/>
          </ac:spMkLst>
        </pc:spChg>
      </pc:sldChg>
      <pc:sldChg chg="addSp modSp add ord">
        <pc:chgData name="Christine Jarka" userId="27407dc7-5536-4242-9797-21c37323e07b" providerId="ADAL" clId="{2CDCD506-4BC6-46E9-B8CD-653F890B9E35}" dt="2019-11-17T21:47:19.833" v="1507" actId="20577"/>
        <pc:sldMkLst>
          <pc:docMk/>
          <pc:sldMk cId="4165544057" sldId="343"/>
        </pc:sldMkLst>
        <pc:spChg chg="mod">
          <ac:chgData name="Christine Jarka" userId="27407dc7-5536-4242-9797-21c37323e07b" providerId="ADAL" clId="{2CDCD506-4BC6-46E9-B8CD-653F890B9E35}" dt="2019-11-17T21:47:19.833" v="1507" actId="20577"/>
          <ac:spMkLst>
            <pc:docMk/>
            <pc:sldMk cId="4165544057" sldId="343"/>
            <ac:spMk id="3" creationId="{00000000-0000-0000-0000-000000000000}"/>
          </ac:spMkLst>
        </pc:spChg>
        <pc:spChg chg="add mod">
          <ac:chgData name="Christine Jarka" userId="27407dc7-5536-4242-9797-21c37323e07b" providerId="ADAL" clId="{2CDCD506-4BC6-46E9-B8CD-653F890B9E35}" dt="2019-11-17T21:15:33.913" v="313" actId="1076"/>
          <ac:spMkLst>
            <pc:docMk/>
            <pc:sldMk cId="4165544057" sldId="343"/>
            <ac:spMk id="6" creationId="{19BB57DA-2508-47C6-8143-44E486734E5B}"/>
          </ac:spMkLst>
        </pc:spChg>
      </pc:sldChg>
      <pc:sldChg chg="modSp add">
        <pc:chgData name="Christine Jarka" userId="27407dc7-5536-4242-9797-21c37323e07b" providerId="ADAL" clId="{2CDCD506-4BC6-46E9-B8CD-653F890B9E35}" dt="2019-11-17T21:49:16.311" v="1539" actId="20577"/>
        <pc:sldMkLst>
          <pc:docMk/>
          <pc:sldMk cId="1128631821" sldId="344"/>
        </pc:sldMkLst>
        <pc:spChg chg="mod">
          <ac:chgData name="Christine Jarka" userId="27407dc7-5536-4242-9797-21c37323e07b" providerId="ADAL" clId="{2CDCD506-4BC6-46E9-B8CD-653F890B9E35}" dt="2019-11-17T21:49:16.311" v="1539" actId="20577"/>
          <ac:spMkLst>
            <pc:docMk/>
            <pc:sldMk cId="1128631821" sldId="344"/>
            <ac:spMk id="3" creationId="{00000000-0000-0000-0000-000000000000}"/>
          </ac:spMkLst>
        </pc:spChg>
        <pc:spChg chg="mod">
          <ac:chgData name="Christine Jarka" userId="27407dc7-5536-4242-9797-21c37323e07b" providerId="ADAL" clId="{2CDCD506-4BC6-46E9-B8CD-653F890B9E35}" dt="2019-11-17T21:25:17.854" v="578" actId="1076"/>
          <ac:spMkLst>
            <pc:docMk/>
            <pc:sldMk cId="1128631821" sldId="344"/>
            <ac:spMk id="12" creationId="{924E673A-EC06-40A7-B322-AA431278332C}"/>
          </ac:spMkLst>
        </pc:spChg>
        <pc:picChg chg="mod">
          <ac:chgData name="Christine Jarka" userId="27407dc7-5536-4242-9797-21c37323e07b" providerId="ADAL" clId="{2CDCD506-4BC6-46E9-B8CD-653F890B9E35}" dt="2019-11-17T21:25:12.537" v="577" actId="14826"/>
          <ac:picMkLst>
            <pc:docMk/>
            <pc:sldMk cId="1128631821" sldId="344"/>
            <ac:picMk id="7" creationId="{384DD949-68AB-4397-AE15-3CD427E79AF2}"/>
          </ac:picMkLst>
        </pc:picChg>
      </pc:sldChg>
      <pc:sldChg chg="modSp add ord">
        <pc:chgData name="Christine Jarka" userId="27407dc7-5536-4242-9797-21c37323e07b" providerId="ADAL" clId="{2CDCD506-4BC6-46E9-B8CD-653F890B9E35}" dt="2019-11-17T21:24:17.752" v="572" actId="20577"/>
        <pc:sldMkLst>
          <pc:docMk/>
          <pc:sldMk cId="532154729" sldId="345"/>
        </pc:sldMkLst>
        <pc:spChg chg="mod">
          <ac:chgData name="Christine Jarka" userId="27407dc7-5536-4242-9797-21c37323e07b" providerId="ADAL" clId="{2CDCD506-4BC6-46E9-B8CD-653F890B9E35}" dt="2019-11-17T21:24:17.752" v="572" actId="20577"/>
          <ac:spMkLst>
            <pc:docMk/>
            <pc:sldMk cId="532154729" sldId="345"/>
            <ac:spMk id="3" creationId="{00000000-0000-0000-0000-000000000000}"/>
          </ac:spMkLst>
        </pc:spChg>
        <pc:spChg chg="mod">
          <ac:chgData name="Christine Jarka" userId="27407dc7-5536-4242-9797-21c37323e07b" providerId="ADAL" clId="{2CDCD506-4BC6-46E9-B8CD-653F890B9E35}" dt="2019-11-17T21:22:10.723" v="490" actId="1076"/>
          <ac:spMkLst>
            <pc:docMk/>
            <pc:sldMk cId="532154729" sldId="345"/>
            <ac:spMk id="12" creationId="{924E673A-EC06-40A7-B322-AA431278332C}"/>
          </ac:spMkLst>
        </pc:spChg>
        <pc:picChg chg="mod">
          <ac:chgData name="Christine Jarka" userId="27407dc7-5536-4242-9797-21c37323e07b" providerId="ADAL" clId="{2CDCD506-4BC6-46E9-B8CD-653F890B9E35}" dt="2019-11-17T21:23:35.975" v="492" actId="14826"/>
          <ac:picMkLst>
            <pc:docMk/>
            <pc:sldMk cId="532154729" sldId="345"/>
            <ac:picMk id="7" creationId="{384DD949-68AB-4397-AE15-3CD427E79AF2}"/>
          </ac:picMkLst>
        </pc:picChg>
      </pc:sldChg>
      <pc:sldChg chg="modSp add ord">
        <pc:chgData name="Christine Jarka" userId="27407dc7-5536-4242-9797-21c37323e07b" providerId="ADAL" clId="{2CDCD506-4BC6-46E9-B8CD-653F890B9E35}" dt="2019-11-17T21:21:20.375" v="416"/>
        <pc:sldMkLst>
          <pc:docMk/>
          <pc:sldMk cId="189613032" sldId="346"/>
        </pc:sldMkLst>
        <pc:spChg chg="mod">
          <ac:chgData name="Christine Jarka" userId="27407dc7-5536-4242-9797-21c37323e07b" providerId="ADAL" clId="{2CDCD506-4BC6-46E9-B8CD-653F890B9E35}" dt="2019-11-17T21:18:43.074" v="402" actId="20577"/>
          <ac:spMkLst>
            <pc:docMk/>
            <pc:sldMk cId="189613032" sldId="346"/>
            <ac:spMk id="3" creationId="{00000000-0000-0000-0000-000000000000}"/>
          </ac:spMkLst>
        </pc:spChg>
        <pc:picChg chg="mod">
          <ac:chgData name="Christine Jarka" userId="27407dc7-5536-4242-9797-21c37323e07b" providerId="ADAL" clId="{2CDCD506-4BC6-46E9-B8CD-653F890B9E35}" dt="2019-11-17T21:19:15.107" v="414" actId="14826"/>
          <ac:picMkLst>
            <pc:docMk/>
            <pc:sldMk cId="189613032" sldId="346"/>
            <ac:picMk id="7" creationId="{384DD949-68AB-4397-AE15-3CD427E79AF2}"/>
          </ac:picMkLst>
        </pc:picChg>
      </pc:sldChg>
      <pc:sldChg chg="addSp modSp add">
        <pc:chgData name="Christine Jarka" userId="27407dc7-5536-4242-9797-21c37323e07b" providerId="ADAL" clId="{2CDCD506-4BC6-46E9-B8CD-653F890B9E35}" dt="2019-11-17T21:36:32.968" v="1235" actId="1076"/>
        <pc:sldMkLst>
          <pc:docMk/>
          <pc:sldMk cId="506374512" sldId="347"/>
        </pc:sldMkLst>
        <pc:spChg chg="mod">
          <ac:chgData name="Christine Jarka" userId="27407dc7-5536-4242-9797-21c37323e07b" providerId="ADAL" clId="{2CDCD506-4BC6-46E9-B8CD-653F890B9E35}" dt="2019-11-17T21:35:13.248" v="1164" actId="20577"/>
          <ac:spMkLst>
            <pc:docMk/>
            <pc:sldMk cId="506374512" sldId="347"/>
            <ac:spMk id="3" creationId="{00000000-0000-0000-0000-000000000000}"/>
          </ac:spMkLst>
        </pc:spChg>
        <pc:spChg chg="add mod">
          <ac:chgData name="Christine Jarka" userId="27407dc7-5536-4242-9797-21c37323e07b" providerId="ADAL" clId="{2CDCD506-4BC6-46E9-B8CD-653F890B9E35}" dt="2019-11-17T21:36:32.968" v="1235" actId="1076"/>
          <ac:spMkLst>
            <pc:docMk/>
            <pc:sldMk cId="506374512" sldId="347"/>
            <ac:spMk id="4" creationId="{D00D8988-492B-41DB-8242-14BEF36E7F91}"/>
          </ac:spMkLst>
        </pc:spChg>
        <pc:spChg chg="add mod">
          <ac:chgData name="Christine Jarka" userId="27407dc7-5536-4242-9797-21c37323e07b" providerId="ADAL" clId="{2CDCD506-4BC6-46E9-B8CD-653F890B9E35}" dt="2019-11-17T21:33:16.383" v="1152" actId="1076"/>
          <ac:spMkLst>
            <pc:docMk/>
            <pc:sldMk cId="506374512" sldId="347"/>
            <ac:spMk id="8" creationId="{3CD6BBB7-7555-47AE-9192-24BBDA77A215}"/>
          </ac:spMkLst>
        </pc:spChg>
        <pc:spChg chg="mod">
          <ac:chgData name="Christine Jarka" userId="27407dc7-5536-4242-9797-21c37323e07b" providerId="ADAL" clId="{2CDCD506-4BC6-46E9-B8CD-653F890B9E35}" dt="2019-11-17T21:33:19.037" v="1153" actId="1076"/>
          <ac:spMkLst>
            <pc:docMk/>
            <pc:sldMk cId="506374512" sldId="347"/>
            <ac:spMk id="12" creationId="{924E673A-EC06-40A7-B322-AA431278332C}"/>
          </ac:spMkLst>
        </pc:spChg>
        <pc:picChg chg="mod">
          <ac:chgData name="Christine Jarka" userId="27407dc7-5536-4242-9797-21c37323e07b" providerId="ADAL" clId="{2CDCD506-4BC6-46E9-B8CD-653F890B9E35}" dt="2019-11-17T21:33:08.413" v="1149" actId="14826"/>
          <ac:picMkLst>
            <pc:docMk/>
            <pc:sldMk cId="506374512" sldId="347"/>
            <ac:picMk id="7" creationId="{384DD949-68AB-4397-AE15-3CD427E79AF2}"/>
          </ac:picMkLst>
        </pc:picChg>
      </pc:sldChg>
      <pc:sldChg chg="modSp add">
        <pc:chgData name="Christine Jarka" userId="27407dc7-5536-4242-9797-21c37323e07b" providerId="ADAL" clId="{2CDCD506-4BC6-46E9-B8CD-653F890B9E35}" dt="2019-11-17T21:29:21.484" v="871" actId="6549"/>
        <pc:sldMkLst>
          <pc:docMk/>
          <pc:sldMk cId="4169771335" sldId="348"/>
        </pc:sldMkLst>
        <pc:spChg chg="mod">
          <ac:chgData name="Christine Jarka" userId="27407dc7-5536-4242-9797-21c37323e07b" providerId="ADAL" clId="{2CDCD506-4BC6-46E9-B8CD-653F890B9E35}" dt="2019-11-17T21:29:21.484" v="871" actId="6549"/>
          <ac:spMkLst>
            <pc:docMk/>
            <pc:sldMk cId="4169771335" sldId="348"/>
            <ac:spMk id="3" creationId="{00000000-0000-0000-0000-000000000000}"/>
          </ac:spMkLst>
        </pc:spChg>
        <pc:spChg chg="mod">
          <ac:chgData name="Christine Jarka" userId="27407dc7-5536-4242-9797-21c37323e07b" providerId="ADAL" clId="{2CDCD506-4BC6-46E9-B8CD-653F890B9E35}" dt="2019-11-17T21:29:00.768" v="847" actId="1076"/>
          <ac:spMkLst>
            <pc:docMk/>
            <pc:sldMk cId="4169771335" sldId="348"/>
            <ac:spMk id="12" creationId="{924E673A-EC06-40A7-B322-AA431278332C}"/>
          </ac:spMkLst>
        </pc:spChg>
        <pc:picChg chg="mod">
          <ac:chgData name="Christine Jarka" userId="27407dc7-5536-4242-9797-21c37323e07b" providerId="ADAL" clId="{2CDCD506-4BC6-46E9-B8CD-653F890B9E35}" dt="2019-11-17T21:28:57.143" v="846" actId="14826"/>
          <ac:picMkLst>
            <pc:docMk/>
            <pc:sldMk cId="4169771335" sldId="348"/>
            <ac:picMk id="7" creationId="{384DD949-68AB-4397-AE15-3CD427E79AF2}"/>
          </ac:picMkLst>
        </pc:picChg>
      </pc:sldChg>
      <pc:sldChg chg="modSp add del">
        <pc:chgData name="Christine Jarka" userId="27407dc7-5536-4242-9797-21c37323e07b" providerId="ADAL" clId="{2CDCD506-4BC6-46E9-B8CD-653F890B9E35}" dt="2019-11-17T21:50:13.398" v="1540" actId="2696"/>
        <pc:sldMkLst>
          <pc:docMk/>
          <pc:sldMk cId="1925369112" sldId="349"/>
        </pc:sldMkLst>
        <pc:spChg chg="mod">
          <ac:chgData name="Christine Jarka" userId="27407dc7-5536-4242-9797-21c37323e07b" providerId="ADAL" clId="{2CDCD506-4BC6-46E9-B8CD-653F890B9E35}" dt="2019-11-17T21:29:37.281" v="891" actId="20577"/>
          <ac:spMkLst>
            <pc:docMk/>
            <pc:sldMk cId="1925369112" sldId="349"/>
            <ac:spMk id="3" creationId="{00000000-0000-0000-0000-000000000000}"/>
          </ac:spMkLst>
        </pc:spChg>
        <pc:picChg chg="mod">
          <ac:chgData name="Christine Jarka" userId="27407dc7-5536-4242-9797-21c37323e07b" providerId="ADAL" clId="{2CDCD506-4BC6-46E9-B8CD-653F890B9E35}" dt="2019-11-17T21:27:59.012" v="821" actId="14826"/>
          <ac:picMkLst>
            <pc:docMk/>
            <pc:sldMk cId="1925369112" sldId="349"/>
            <ac:picMk id="7" creationId="{384DD949-68AB-4397-AE15-3CD427E79AF2}"/>
          </ac:picMkLst>
        </pc:picChg>
      </pc:sldChg>
      <pc:sldChg chg="modSp add ord">
        <pc:chgData name="Christine Jarka" userId="27407dc7-5536-4242-9797-21c37323e07b" providerId="ADAL" clId="{2CDCD506-4BC6-46E9-B8CD-653F890B9E35}" dt="2019-11-17T21:34:41.068" v="1159" actId="27636"/>
        <pc:sldMkLst>
          <pc:docMk/>
          <pc:sldMk cId="3471407381" sldId="350"/>
        </pc:sldMkLst>
        <pc:spChg chg="mod">
          <ac:chgData name="Christine Jarka" userId="27407dc7-5536-4242-9797-21c37323e07b" providerId="ADAL" clId="{2CDCD506-4BC6-46E9-B8CD-653F890B9E35}" dt="2019-11-17T21:34:41.068" v="1159" actId="27636"/>
          <ac:spMkLst>
            <pc:docMk/>
            <pc:sldMk cId="3471407381" sldId="350"/>
            <ac:spMk id="3" creationId="{00000000-0000-0000-0000-000000000000}"/>
          </ac:spMkLst>
        </pc:spChg>
      </pc:sldChg>
      <pc:sldChg chg="addSp delSp modSp add del">
        <pc:chgData name="Christine Jarka" userId="27407dc7-5536-4242-9797-21c37323e07b" providerId="ADAL" clId="{2CDCD506-4BC6-46E9-B8CD-653F890B9E35}" dt="2019-11-17T21:41:11.766" v="1296" actId="2696"/>
        <pc:sldMkLst>
          <pc:docMk/>
          <pc:sldMk cId="2070147456" sldId="351"/>
        </pc:sldMkLst>
        <pc:spChg chg="mod">
          <ac:chgData name="Christine Jarka" userId="27407dc7-5536-4242-9797-21c37323e07b" providerId="ADAL" clId="{2CDCD506-4BC6-46E9-B8CD-653F890B9E35}" dt="2019-11-17T21:39:27.114" v="1294" actId="20577"/>
          <ac:spMkLst>
            <pc:docMk/>
            <pc:sldMk cId="2070147456" sldId="351"/>
            <ac:spMk id="3" creationId="{00000000-0000-0000-0000-000000000000}"/>
          </ac:spMkLst>
        </pc:spChg>
        <pc:spChg chg="add mod">
          <ac:chgData name="Christine Jarka" userId="27407dc7-5536-4242-9797-21c37323e07b" providerId="ADAL" clId="{2CDCD506-4BC6-46E9-B8CD-653F890B9E35}" dt="2019-11-17T21:39:32.413" v="1295" actId="478"/>
          <ac:spMkLst>
            <pc:docMk/>
            <pc:sldMk cId="2070147456" sldId="351"/>
            <ac:spMk id="5" creationId="{EB4B4DF2-F97F-4A08-B220-6DBAD0B3F8FE}"/>
          </ac:spMkLst>
        </pc:spChg>
        <pc:spChg chg="del mod">
          <ac:chgData name="Christine Jarka" userId="27407dc7-5536-4242-9797-21c37323e07b" providerId="ADAL" clId="{2CDCD506-4BC6-46E9-B8CD-653F890B9E35}" dt="2019-11-17T21:39:18.904" v="1288" actId="478"/>
          <ac:spMkLst>
            <pc:docMk/>
            <pc:sldMk cId="2070147456" sldId="351"/>
            <ac:spMk id="12" creationId="{3001557B-E229-46DF-A39E-EC9A8D09449E}"/>
          </ac:spMkLst>
        </pc:spChg>
        <pc:picChg chg="del">
          <ac:chgData name="Christine Jarka" userId="27407dc7-5536-4242-9797-21c37323e07b" providerId="ADAL" clId="{2CDCD506-4BC6-46E9-B8CD-653F890B9E35}" dt="2019-11-17T21:39:20.568" v="1289" actId="478"/>
          <ac:picMkLst>
            <pc:docMk/>
            <pc:sldMk cId="2070147456" sldId="351"/>
            <ac:picMk id="6" creationId="{671213C9-8028-4B8E-9522-0F526CEB7FEF}"/>
          </ac:picMkLst>
        </pc:picChg>
        <pc:picChg chg="del mod">
          <ac:chgData name="Christine Jarka" userId="27407dc7-5536-4242-9797-21c37323e07b" providerId="ADAL" clId="{2CDCD506-4BC6-46E9-B8CD-653F890B9E35}" dt="2019-11-17T21:39:32.413" v="1295" actId="478"/>
          <ac:picMkLst>
            <pc:docMk/>
            <pc:sldMk cId="2070147456" sldId="351"/>
            <ac:picMk id="15" creationId="{FC235442-1CDF-4F02-B72F-E716F406F364}"/>
          </ac:picMkLst>
        </pc:picChg>
      </pc:sldChg>
      <pc:sldChg chg="delSp modSp add">
        <pc:chgData name="Christine Jarka" userId="27407dc7-5536-4242-9797-21c37323e07b" providerId="ADAL" clId="{2CDCD506-4BC6-46E9-B8CD-653F890B9E35}" dt="2019-11-17T21:42:37.549" v="1338" actId="15"/>
        <pc:sldMkLst>
          <pc:docMk/>
          <pc:sldMk cId="2865779460" sldId="352"/>
        </pc:sldMkLst>
        <pc:spChg chg="mod">
          <ac:chgData name="Christine Jarka" userId="27407dc7-5536-4242-9797-21c37323e07b" providerId="ADAL" clId="{2CDCD506-4BC6-46E9-B8CD-653F890B9E35}" dt="2019-11-17T21:42:37.549" v="1338" actId="15"/>
          <ac:spMkLst>
            <pc:docMk/>
            <pc:sldMk cId="2865779460" sldId="352"/>
            <ac:spMk id="3" creationId="{00000000-0000-0000-0000-000000000000}"/>
          </ac:spMkLst>
        </pc:spChg>
        <pc:spChg chg="del mod">
          <ac:chgData name="Christine Jarka" userId="27407dc7-5536-4242-9797-21c37323e07b" providerId="ADAL" clId="{2CDCD506-4BC6-46E9-B8CD-653F890B9E35}" dt="2019-11-17T21:41:33.608" v="1299" actId="478"/>
          <ac:spMkLst>
            <pc:docMk/>
            <pc:sldMk cId="2865779460" sldId="352"/>
            <ac:spMk id="12" creationId="{3001557B-E229-46DF-A39E-EC9A8D09449E}"/>
          </ac:spMkLst>
        </pc:spChg>
        <pc:picChg chg="del">
          <ac:chgData name="Christine Jarka" userId="27407dc7-5536-4242-9797-21c37323e07b" providerId="ADAL" clId="{2CDCD506-4BC6-46E9-B8CD-653F890B9E35}" dt="2019-11-17T21:41:36.863" v="1300" actId="478"/>
          <ac:picMkLst>
            <pc:docMk/>
            <pc:sldMk cId="2865779460" sldId="352"/>
            <ac:picMk id="6" creationId="{671213C9-8028-4B8E-9522-0F526CEB7FEF}"/>
          </ac:picMkLst>
        </pc:picChg>
        <pc:picChg chg="mod">
          <ac:chgData name="Christine Jarka" userId="27407dc7-5536-4242-9797-21c37323e07b" providerId="ADAL" clId="{2CDCD506-4BC6-46E9-B8CD-653F890B9E35}" dt="2019-11-17T21:41:29.360" v="1297" actId="14826"/>
          <ac:picMkLst>
            <pc:docMk/>
            <pc:sldMk cId="2865779460" sldId="352"/>
            <ac:picMk id="15" creationId="{FC235442-1CDF-4F02-B72F-E716F406F364}"/>
          </ac:picMkLst>
        </pc:picChg>
      </pc:sldChg>
      <pc:sldChg chg="addSp delSp modSp add">
        <pc:chgData name="Christine Jarka" userId="27407dc7-5536-4242-9797-21c37323e07b" providerId="ADAL" clId="{2CDCD506-4BC6-46E9-B8CD-653F890B9E35}" dt="2019-11-17T21:43:23.158" v="1348" actId="1076"/>
        <pc:sldMkLst>
          <pc:docMk/>
          <pc:sldMk cId="2161260811" sldId="353"/>
        </pc:sldMkLst>
        <pc:spChg chg="mod">
          <ac:chgData name="Christine Jarka" userId="27407dc7-5536-4242-9797-21c37323e07b" providerId="ADAL" clId="{2CDCD506-4BC6-46E9-B8CD-653F890B9E35}" dt="2019-11-17T21:42:55.466" v="1342" actId="27636"/>
          <ac:spMkLst>
            <pc:docMk/>
            <pc:sldMk cId="2161260811" sldId="353"/>
            <ac:spMk id="3" creationId="{00000000-0000-0000-0000-000000000000}"/>
          </ac:spMkLst>
        </pc:spChg>
        <pc:spChg chg="add del mod">
          <ac:chgData name="Christine Jarka" userId="27407dc7-5536-4242-9797-21c37323e07b" providerId="ADAL" clId="{2CDCD506-4BC6-46E9-B8CD-653F890B9E35}" dt="2019-11-17T21:43:23.158" v="1348" actId="1076"/>
          <ac:spMkLst>
            <pc:docMk/>
            <pc:sldMk cId="2161260811" sldId="353"/>
            <ac:spMk id="12" creationId="{3001557B-E229-46DF-A39E-EC9A8D09449E}"/>
          </ac:spMkLst>
        </pc:spChg>
        <pc:picChg chg="del">
          <ac:chgData name="Christine Jarka" userId="27407dc7-5536-4242-9797-21c37323e07b" providerId="ADAL" clId="{2CDCD506-4BC6-46E9-B8CD-653F890B9E35}" dt="2019-11-17T21:42:57.991" v="1343" actId="478"/>
          <ac:picMkLst>
            <pc:docMk/>
            <pc:sldMk cId="2161260811" sldId="353"/>
            <ac:picMk id="6" creationId="{671213C9-8028-4B8E-9522-0F526CEB7FEF}"/>
          </ac:picMkLst>
        </pc:picChg>
        <pc:picChg chg="mod">
          <ac:chgData name="Christine Jarka" userId="27407dc7-5536-4242-9797-21c37323e07b" providerId="ADAL" clId="{2CDCD506-4BC6-46E9-B8CD-653F890B9E35}" dt="2019-11-17T21:43:09.833" v="1344" actId="14826"/>
          <ac:picMkLst>
            <pc:docMk/>
            <pc:sldMk cId="2161260811" sldId="353"/>
            <ac:picMk id="15" creationId="{FC235442-1CDF-4F02-B72F-E716F406F364}"/>
          </ac:picMkLst>
        </pc:picChg>
      </pc:sldChg>
      <pc:sldChg chg="modSp add">
        <pc:chgData name="Christine Jarka" userId="27407dc7-5536-4242-9797-21c37323e07b" providerId="ADAL" clId="{2CDCD506-4BC6-46E9-B8CD-653F890B9E35}" dt="2019-11-17T21:44:01.077" v="1406" actId="1076"/>
        <pc:sldMkLst>
          <pc:docMk/>
          <pc:sldMk cId="2420917802" sldId="354"/>
        </pc:sldMkLst>
        <pc:spChg chg="mod">
          <ac:chgData name="Christine Jarka" userId="27407dc7-5536-4242-9797-21c37323e07b" providerId="ADAL" clId="{2CDCD506-4BC6-46E9-B8CD-653F890B9E35}" dt="2019-11-17T21:43:44.256" v="1403" actId="20577"/>
          <ac:spMkLst>
            <pc:docMk/>
            <pc:sldMk cId="2420917802" sldId="354"/>
            <ac:spMk id="3" creationId="{00000000-0000-0000-0000-000000000000}"/>
          </ac:spMkLst>
        </pc:spChg>
        <pc:spChg chg="mod">
          <ac:chgData name="Christine Jarka" userId="27407dc7-5536-4242-9797-21c37323e07b" providerId="ADAL" clId="{2CDCD506-4BC6-46E9-B8CD-653F890B9E35}" dt="2019-11-17T21:44:01.077" v="1406" actId="1076"/>
          <ac:spMkLst>
            <pc:docMk/>
            <pc:sldMk cId="2420917802" sldId="354"/>
            <ac:spMk id="12" creationId="{3001557B-E229-46DF-A39E-EC9A8D09449E}"/>
          </ac:spMkLst>
        </pc:spChg>
        <pc:picChg chg="mod">
          <ac:chgData name="Christine Jarka" userId="27407dc7-5536-4242-9797-21c37323e07b" providerId="ADAL" clId="{2CDCD506-4BC6-46E9-B8CD-653F890B9E35}" dt="2019-11-17T21:43:55.480" v="1404" actId="14826"/>
          <ac:picMkLst>
            <pc:docMk/>
            <pc:sldMk cId="2420917802" sldId="354"/>
            <ac:picMk id="15" creationId="{FC235442-1CDF-4F02-B72F-E716F406F364}"/>
          </ac:picMkLst>
        </pc:picChg>
      </pc:sldChg>
      <pc:sldChg chg="add del">
        <pc:chgData name="Christine Jarka" userId="27407dc7-5536-4242-9797-21c37323e07b" providerId="ADAL" clId="{2CDCD506-4BC6-46E9-B8CD-653F890B9E35}" dt="2019-11-17T21:42:49.948" v="1340" actId="2696"/>
        <pc:sldMkLst>
          <pc:docMk/>
          <pc:sldMk cId="2942757928" sldId="354"/>
        </pc:sldMkLst>
      </pc:sldChg>
      <pc:sldChg chg="add del">
        <pc:chgData name="Christine Jarka" userId="27407dc7-5536-4242-9797-21c37323e07b" providerId="ADAL" clId="{2CDCD506-4BC6-46E9-B8CD-653F890B9E35}" dt="2019-11-17T21:42:48.354" v="1339" actId="2696"/>
        <pc:sldMkLst>
          <pc:docMk/>
          <pc:sldMk cId="1474216368" sldId="355"/>
        </pc:sldMkLst>
      </pc:sldChg>
      <pc:sldChg chg="modSp add">
        <pc:chgData name="Christine Jarka" userId="27407dc7-5536-4242-9797-21c37323e07b" providerId="ADAL" clId="{2CDCD506-4BC6-46E9-B8CD-653F890B9E35}" dt="2019-11-17T21:44:51.098" v="1498" actId="1076"/>
        <pc:sldMkLst>
          <pc:docMk/>
          <pc:sldMk cId="3440028575" sldId="355"/>
        </pc:sldMkLst>
        <pc:spChg chg="mod">
          <ac:chgData name="Christine Jarka" userId="27407dc7-5536-4242-9797-21c37323e07b" providerId="ADAL" clId="{2CDCD506-4BC6-46E9-B8CD-653F890B9E35}" dt="2019-11-17T21:44:36.290" v="1496" actId="20577"/>
          <ac:spMkLst>
            <pc:docMk/>
            <pc:sldMk cId="3440028575" sldId="355"/>
            <ac:spMk id="3" creationId="{00000000-0000-0000-0000-000000000000}"/>
          </ac:spMkLst>
        </pc:spChg>
        <pc:spChg chg="mod">
          <ac:chgData name="Christine Jarka" userId="27407dc7-5536-4242-9797-21c37323e07b" providerId="ADAL" clId="{2CDCD506-4BC6-46E9-B8CD-653F890B9E35}" dt="2019-11-17T21:44:51.098" v="1498" actId="1076"/>
          <ac:spMkLst>
            <pc:docMk/>
            <pc:sldMk cId="3440028575" sldId="355"/>
            <ac:spMk id="12" creationId="{3001557B-E229-46DF-A39E-EC9A8D09449E}"/>
          </ac:spMkLst>
        </pc:spChg>
        <pc:picChg chg="mod">
          <ac:chgData name="Christine Jarka" userId="27407dc7-5536-4242-9797-21c37323e07b" providerId="ADAL" clId="{2CDCD506-4BC6-46E9-B8CD-653F890B9E35}" dt="2019-11-17T21:44:47.520" v="1497" actId="14826"/>
          <ac:picMkLst>
            <pc:docMk/>
            <pc:sldMk cId="3440028575" sldId="355"/>
            <ac:picMk id="15" creationId="{FC235442-1CDF-4F02-B72F-E716F406F364}"/>
          </ac:picMkLst>
        </pc:picChg>
      </pc:sldChg>
    </pc:docChg>
  </pc:docChgLst>
  <pc:docChgLst>
    <pc:chgData name="Christine Jarka" userId="27407dc7-5536-4242-9797-21c37323e07b" providerId="ADAL" clId="{6BD6E62E-81F3-4A38-B685-5BCBAAC43628}"/>
    <pc:docChg chg="custSel delSld modSld">
      <pc:chgData name="Christine Jarka" userId="27407dc7-5536-4242-9797-21c37323e07b" providerId="ADAL" clId="{6BD6E62E-81F3-4A38-B685-5BCBAAC43628}" dt="2019-11-17T00:14:05.120" v="109" actId="2696"/>
      <pc:docMkLst>
        <pc:docMk/>
      </pc:docMkLst>
      <pc:sldChg chg="modSp">
        <pc:chgData name="Christine Jarka" userId="27407dc7-5536-4242-9797-21c37323e07b" providerId="ADAL" clId="{6BD6E62E-81F3-4A38-B685-5BCBAAC43628}" dt="2019-11-16T23:58:37.398" v="24" actId="20577"/>
        <pc:sldMkLst>
          <pc:docMk/>
          <pc:sldMk cId="3635355011" sldId="300"/>
        </pc:sldMkLst>
        <pc:spChg chg="mod">
          <ac:chgData name="Christine Jarka" userId="27407dc7-5536-4242-9797-21c37323e07b" providerId="ADAL" clId="{6BD6E62E-81F3-4A38-B685-5BCBAAC43628}" dt="2019-11-16T23:58:37.398" v="24" actId="20577"/>
          <ac:spMkLst>
            <pc:docMk/>
            <pc:sldMk cId="3635355011" sldId="300"/>
            <ac:spMk id="3" creationId="{00000000-0000-0000-0000-000000000000}"/>
          </ac:spMkLst>
        </pc:spChg>
      </pc:sldChg>
      <pc:sldChg chg="delSp modSp">
        <pc:chgData name="Christine Jarka" userId="27407dc7-5536-4242-9797-21c37323e07b" providerId="ADAL" clId="{6BD6E62E-81F3-4A38-B685-5BCBAAC43628}" dt="2019-11-17T00:12:25.270" v="66" actId="14826"/>
        <pc:sldMkLst>
          <pc:docMk/>
          <pc:sldMk cId="3778184110" sldId="307"/>
        </pc:sldMkLst>
        <pc:spChg chg="mod">
          <ac:chgData name="Christine Jarka" userId="27407dc7-5536-4242-9797-21c37323e07b" providerId="ADAL" clId="{6BD6E62E-81F3-4A38-B685-5BCBAAC43628}" dt="2019-11-17T00:00:26.687" v="38" actId="6549"/>
          <ac:spMkLst>
            <pc:docMk/>
            <pc:sldMk cId="3778184110" sldId="307"/>
            <ac:spMk id="2" creationId="{2B12D08B-E2B4-4ED3-969E-5BA50DEC6214}"/>
          </ac:spMkLst>
        </pc:spChg>
        <pc:spChg chg="mod">
          <ac:chgData name="Christine Jarka" userId="27407dc7-5536-4242-9797-21c37323e07b" providerId="ADAL" clId="{6BD6E62E-81F3-4A38-B685-5BCBAAC43628}" dt="2019-11-17T00:00:49.041" v="49" actId="20577"/>
          <ac:spMkLst>
            <pc:docMk/>
            <pc:sldMk cId="3778184110" sldId="307"/>
            <ac:spMk id="3" creationId="{00000000-0000-0000-0000-000000000000}"/>
          </ac:spMkLst>
        </pc:spChg>
        <pc:spChg chg="del">
          <ac:chgData name="Christine Jarka" userId="27407dc7-5536-4242-9797-21c37323e07b" providerId="ADAL" clId="{6BD6E62E-81F3-4A38-B685-5BCBAAC43628}" dt="2019-11-17T00:00:37.741" v="41" actId="478"/>
          <ac:spMkLst>
            <pc:docMk/>
            <pc:sldMk cId="3778184110" sldId="307"/>
            <ac:spMk id="5" creationId="{5E3FE908-9308-454D-A158-970B89515FBC}"/>
          </ac:spMkLst>
        </pc:spChg>
        <pc:spChg chg="mod">
          <ac:chgData name="Christine Jarka" userId="27407dc7-5536-4242-9797-21c37323e07b" providerId="ADAL" clId="{6BD6E62E-81F3-4A38-B685-5BCBAAC43628}" dt="2019-11-17T00:00:59.928" v="51" actId="1076"/>
          <ac:spMkLst>
            <pc:docMk/>
            <pc:sldMk cId="3778184110" sldId="307"/>
            <ac:spMk id="11" creationId="{8F5EF4B9-CC04-405A-99D3-58B2810BE589}"/>
          </ac:spMkLst>
        </pc:spChg>
        <pc:picChg chg="mod">
          <ac:chgData name="Christine Jarka" userId="27407dc7-5536-4242-9797-21c37323e07b" providerId="ADAL" clId="{6BD6E62E-81F3-4A38-B685-5BCBAAC43628}" dt="2019-11-17T00:12:25.270" v="66" actId="14826"/>
          <ac:picMkLst>
            <pc:docMk/>
            <pc:sldMk cId="3778184110" sldId="307"/>
            <ac:picMk id="10" creationId="{800E917B-D420-4BC9-8598-645319FF39D5}"/>
          </ac:picMkLst>
        </pc:picChg>
      </pc:sldChg>
      <pc:sldChg chg="del">
        <pc:chgData name="Christine Jarka" userId="27407dc7-5536-4242-9797-21c37323e07b" providerId="ADAL" clId="{6BD6E62E-81F3-4A38-B685-5BCBAAC43628}" dt="2019-11-17T00:10:23.116" v="55" actId="2696"/>
        <pc:sldMkLst>
          <pc:docMk/>
          <pc:sldMk cId="332946929" sldId="308"/>
        </pc:sldMkLst>
      </pc:sldChg>
      <pc:sldChg chg="modSp">
        <pc:chgData name="Christine Jarka" userId="27407dc7-5536-4242-9797-21c37323e07b" providerId="ADAL" clId="{6BD6E62E-81F3-4A38-B685-5BCBAAC43628}" dt="2019-11-17T00:10:36.802" v="57" actId="13926"/>
        <pc:sldMkLst>
          <pc:docMk/>
          <pc:sldMk cId="1364284153" sldId="310"/>
        </pc:sldMkLst>
        <pc:spChg chg="mod">
          <ac:chgData name="Christine Jarka" userId="27407dc7-5536-4242-9797-21c37323e07b" providerId="ADAL" clId="{6BD6E62E-81F3-4A38-B685-5BCBAAC43628}" dt="2019-11-17T00:10:33.757" v="56"/>
          <ac:spMkLst>
            <pc:docMk/>
            <pc:sldMk cId="1364284153" sldId="310"/>
            <ac:spMk id="2" creationId="{9FB7C03A-500A-4FA5-BAB8-2593C124E76B}"/>
          </ac:spMkLst>
        </pc:spChg>
        <pc:spChg chg="mod">
          <ac:chgData name="Christine Jarka" userId="27407dc7-5536-4242-9797-21c37323e07b" providerId="ADAL" clId="{6BD6E62E-81F3-4A38-B685-5BCBAAC43628}" dt="2019-11-17T00:10:36.802" v="57" actId="13926"/>
          <ac:spMkLst>
            <pc:docMk/>
            <pc:sldMk cId="1364284153" sldId="310"/>
            <ac:spMk id="3" creationId="{00000000-0000-0000-0000-000000000000}"/>
          </ac:spMkLst>
        </pc:spChg>
      </pc:sldChg>
      <pc:sldChg chg="del">
        <pc:chgData name="Christine Jarka" userId="27407dc7-5536-4242-9797-21c37323e07b" providerId="ADAL" clId="{6BD6E62E-81F3-4A38-B685-5BCBAAC43628}" dt="2019-11-17T00:13:59.789" v="103" actId="2696"/>
        <pc:sldMkLst>
          <pc:docMk/>
          <pc:sldMk cId="2618218862" sldId="311"/>
        </pc:sldMkLst>
      </pc:sldChg>
      <pc:sldChg chg="modSp">
        <pc:chgData name="Christine Jarka" userId="27407dc7-5536-4242-9797-21c37323e07b" providerId="ADAL" clId="{6BD6E62E-81F3-4A38-B685-5BCBAAC43628}" dt="2019-11-17T00:10:52.241" v="61" actId="13926"/>
        <pc:sldMkLst>
          <pc:docMk/>
          <pc:sldMk cId="3341962641" sldId="312"/>
        </pc:sldMkLst>
        <pc:spChg chg="mod">
          <ac:chgData name="Christine Jarka" userId="27407dc7-5536-4242-9797-21c37323e07b" providerId="ADAL" clId="{6BD6E62E-81F3-4A38-B685-5BCBAAC43628}" dt="2019-11-17T00:10:48.867" v="60"/>
          <ac:spMkLst>
            <pc:docMk/>
            <pc:sldMk cId="3341962641" sldId="312"/>
            <ac:spMk id="2" creationId="{79581B44-AFE9-46FD-B77A-B7F56927C424}"/>
          </ac:spMkLst>
        </pc:spChg>
        <pc:spChg chg="mod">
          <ac:chgData name="Christine Jarka" userId="27407dc7-5536-4242-9797-21c37323e07b" providerId="ADAL" clId="{6BD6E62E-81F3-4A38-B685-5BCBAAC43628}" dt="2019-11-17T00:10:52.241" v="61" actId="13926"/>
          <ac:spMkLst>
            <pc:docMk/>
            <pc:sldMk cId="3341962641" sldId="312"/>
            <ac:spMk id="3" creationId="{00000000-0000-0000-0000-000000000000}"/>
          </ac:spMkLst>
        </pc:spChg>
      </pc:sldChg>
      <pc:sldChg chg="modSp">
        <pc:chgData name="Christine Jarka" userId="27407dc7-5536-4242-9797-21c37323e07b" providerId="ADAL" clId="{6BD6E62E-81F3-4A38-B685-5BCBAAC43628}" dt="2019-11-17T00:11:00.112" v="63" actId="13926"/>
        <pc:sldMkLst>
          <pc:docMk/>
          <pc:sldMk cId="374427699" sldId="313"/>
        </pc:sldMkLst>
        <pc:spChg chg="mod">
          <ac:chgData name="Christine Jarka" userId="27407dc7-5536-4242-9797-21c37323e07b" providerId="ADAL" clId="{6BD6E62E-81F3-4A38-B685-5BCBAAC43628}" dt="2019-11-17T00:10:56.523" v="62"/>
          <ac:spMkLst>
            <pc:docMk/>
            <pc:sldMk cId="374427699" sldId="313"/>
            <ac:spMk id="2" creationId="{7989793A-7316-4B1E-A68A-7BD97D05FAB5}"/>
          </ac:spMkLst>
        </pc:spChg>
        <pc:spChg chg="mod">
          <ac:chgData name="Christine Jarka" userId="27407dc7-5536-4242-9797-21c37323e07b" providerId="ADAL" clId="{6BD6E62E-81F3-4A38-B685-5BCBAAC43628}" dt="2019-11-17T00:11:00.112" v="63" actId="13926"/>
          <ac:spMkLst>
            <pc:docMk/>
            <pc:sldMk cId="374427699" sldId="313"/>
            <ac:spMk id="3" creationId="{00000000-0000-0000-0000-000000000000}"/>
          </ac:spMkLst>
        </pc:spChg>
      </pc:sldChg>
      <pc:sldChg chg="del">
        <pc:chgData name="Christine Jarka" userId="27407dc7-5536-4242-9797-21c37323e07b" providerId="ADAL" clId="{6BD6E62E-81F3-4A38-B685-5BCBAAC43628}" dt="2019-11-17T00:14:05.066" v="105" actId="2696"/>
        <pc:sldMkLst>
          <pc:docMk/>
          <pc:sldMk cId="124772306" sldId="315"/>
        </pc:sldMkLst>
      </pc:sldChg>
      <pc:sldChg chg="del">
        <pc:chgData name="Christine Jarka" userId="27407dc7-5536-4242-9797-21c37323e07b" providerId="ADAL" clId="{6BD6E62E-81F3-4A38-B685-5BCBAAC43628}" dt="2019-11-17T00:14:05.095" v="107" actId="2696"/>
        <pc:sldMkLst>
          <pc:docMk/>
          <pc:sldMk cId="780770692" sldId="317"/>
        </pc:sldMkLst>
      </pc:sldChg>
      <pc:sldChg chg="del">
        <pc:chgData name="Christine Jarka" userId="27407dc7-5536-4242-9797-21c37323e07b" providerId="ADAL" clId="{6BD6E62E-81F3-4A38-B685-5BCBAAC43628}" dt="2019-11-17T00:10:21.230" v="54" actId="2696"/>
        <pc:sldMkLst>
          <pc:docMk/>
          <pc:sldMk cId="2360972562" sldId="337"/>
        </pc:sldMkLst>
      </pc:sldChg>
      <pc:sldChg chg="del">
        <pc:chgData name="Christine Jarka" userId="27407dc7-5536-4242-9797-21c37323e07b" providerId="ADAL" clId="{6BD6E62E-81F3-4A38-B685-5BCBAAC43628}" dt="2019-11-17T00:10:14.271" v="53" actId="2696"/>
        <pc:sldMkLst>
          <pc:docMk/>
          <pc:sldMk cId="556900297" sldId="338"/>
        </pc:sldMkLst>
      </pc:sldChg>
      <pc:sldChg chg="modSp">
        <pc:chgData name="Christine Jarka" userId="27407dc7-5536-4242-9797-21c37323e07b" providerId="ADAL" clId="{6BD6E62E-81F3-4A38-B685-5BCBAAC43628}" dt="2019-11-17T00:10:44.980" v="59" actId="13926"/>
        <pc:sldMkLst>
          <pc:docMk/>
          <pc:sldMk cId="50152266" sldId="339"/>
        </pc:sldMkLst>
        <pc:spChg chg="mod">
          <ac:chgData name="Christine Jarka" userId="27407dc7-5536-4242-9797-21c37323e07b" providerId="ADAL" clId="{6BD6E62E-81F3-4A38-B685-5BCBAAC43628}" dt="2019-11-17T00:10:40.834" v="58"/>
          <ac:spMkLst>
            <pc:docMk/>
            <pc:sldMk cId="50152266" sldId="339"/>
            <ac:spMk id="2" creationId="{9FB7C03A-500A-4FA5-BAB8-2593C124E76B}"/>
          </ac:spMkLst>
        </pc:spChg>
        <pc:spChg chg="mod">
          <ac:chgData name="Christine Jarka" userId="27407dc7-5536-4242-9797-21c37323e07b" providerId="ADAL" clId="{6BD6E62E-81F3-4A38-B685-5BCBAAC43628}" dt="2019-11-17T00:10:44.980" v="59" actId="13926"/>
          <ac:spMkLst>
            <pc:docMk/>
            <pc:sldMk cId="50152266" sldId="339"/>
            <ac:spMk id="3" creationId="{00000000-0000-0000-0000-000000000000}"/>
          </ac:spMkLst>
        </pc:spChg>
      </pc:sldChg>
      <pc:sldChg chg="modSp">
        <pc:chgData name="Christine Jarka" userId="27407dc7-5536-4242-9797-21c37323e07b" providerId="ADAL" clId="{6BD6E62E-81F3-4A38-B685-5BCBAAC43628}" dt="2019-11-17T00:11:07.112" v="65" actId="13926"/>
        <pc:sldMkLst>
          <pc:docMk/>
          <pc:sldMk cId="404780029" sldId="340"/>
        </pc:sldMkLst>
        <pc:spChg chg="mod">
          <ac:chgData name="Christine Jarka" userId="27407dc7-5536-4242-9797-21c37323e07b" providerId="ADAL" clId="{6BD6E62E-81F3-4A38-B685-5BCBAAC43628}" dt="2019-11-17T00:11:04.195" v="64"/>
          <ac:spMkLst>
            <pc:docMk/>
            <pc:sldMk cId="404780029" sldId="340"/>
            <ac:spMk id="2" creationId="{7989793A-7316-4B1E-A68A-7BD97D05FAB5}"/>
          </ac:spMkLst>
        </pc:spChg>
        <pc:spChg chg="mod">
          <ac:chgData name="Christine Jarka" userId="27407dc7-5536-4242-9797-21c37323e07b" providerId="ADAL" clId="{6BD6E62E-81F3-4A38-B685-5BCBAAC43628}" dt="2019-11-17T00:11:07.112" v="65" actId="13926"/>
          <ac:spMkLst>
            <pc:docMk/>
            <pc:sldMk cId="404780029" sldId="340"/>
            <ac:spMk id="3" creationId="{00000000-0000-0000-0000-000000000000}"/>
          </ac:spMkLst>
        </pc:spChg>
      </pc:sldChg>
      <pc:sldChg chg="addSp delSp modSp">
        <pc:chgData name="Christine Jarka" userId="27407dc7-5536-4242-9797-21c37323e07b" providerId="ADAL" clId="{6BD6E62E-81F3-4A38-B685-5BCBAAC43628}" dt="2019-11-17T00:13:53.490" v="102" actId="5793"/>
        <pc:sldMkLst>
          <pc:docMk/>
          <pc:sldMk cId="4153304771" sldId="341"/>
        </pc:sldMkLst>
        <pc:spChg chg="mod">
          <ac:chgData name="Christine Jarka" userId="27407dc7-5536-4242-9797-21c37323e07b" providerId="ADAL" clId="{6BD6E62E-81F3-4A38-B685-5BCBAAC43628}" dt="2019-11-17T00:12:47.696" v="84" actId="20577"/>
          <ac:spMkLst>
            <pc:docMk/>
            <pc:sldMk cId="4153304771" sldId="341"/>
            <ac:spMk id="2" creationId="{7989793A-7316-4B1E-A68A-7BD97D05FAB5}"/>
          </ac:spMkLst>
        </pc:spChg>
        <pc:spChg chg="mod">
          <ac:chgData name="Christine Jarka" userId="27407dc7-5536-4242-9797-21c37323e07b" providerId="ADAL" clId="{6BD6E62E-81F3-4A38-B685-5BCBAAC43628}" dt="2019-11-17T00:13:53.490" v="102" actId="5793"/>
          <ac:spMkLst>
            <pc:docMk/>
            <pc:sldMk cId="4153304771" sldId="341"/>
            <ac:spMk id="3" creationId="{00000000-0000-0000-0000-000000000000}"/>
          </ac:spMkLst>
        </pc:spChg>
        <pc:spChg chg="mod">
          <ac:chgData name="Christine Jarka" userId="27407dc7-5536-4242-9797-21c37323e07b" providerId="ADAL" clId="{6BD6E62E-81F3-4A38-B685-5BCBAAC43628}" dt="2019-11-17T00:12:53.757" v="86" actId="1076"/>
          <ac:spMkLst>
            <pc:docMk/>
            <pc:sldMk cId="4153304771" sldId="341"/>
            <ac:spMk id="12" creationId="{3001557B-E229-46DF-A39E-EC9A8D09449E}"/>
          </ac:spMkLst>
        </pc:spChg>
        <pc:picChg chg="del">
          <ac:chgData name="Christine Jarka" userId="27407dc7-5536-4242-9797-21c37323e07b" providerId="ADAL" clId="{6BD6E62E-81F3-4A38-B685-5BCBAAC43628}" dt="2019-11-17T00:13:00.529" v="87" actId="478"/>
          <ac:picMkLst>
            <pc:docMk/>
            <pc:sldMk cId="4153304771" sldId="341"/>
            <ac:picMk id="5" creationId="{D7D238BE-EBC1-4D0B-AA9A-AA5C6F59DBE3}"/>
          </ac:picMkLst>
        </pc:picChg>
        <pc:picChg chg="add mod">
          <ac:chgData name="Christine Jarka" userId="27407dc7-5536-4242-9797-21c37323e07b" providerId="ADAL" clId="{6BD6E62E-81F3-4A38-B685-5BCBAAC43628}" dt="2019-11-17T00:13:48.679" v="99" actId="1076"/>
          <ac:picMkLst>
            <pc:docMk/>
            <pc:sldMk cId="4153304771" sldId="341"/>
            <ac:picMk id="6" creationId="{671213C9-8028-4B8E-9522-0F526CEB7FEF}"/>
          </ac:picMkLst>
        </pc:picChg>
        <pc:picChg chg="del">
          <ac:chgData name="Christine Jarka" userId="27407dc7-5536-4242-9797-21c37323e07b" providerId="ADAL" clId="{6BD6E62E-81F3-4A38-B685-5BCBAAC43628}" dt="2019-11-17T00:13:50.440" v="100" actId="478"/>
          <ac:picMkLst>
            <pc:docMk/>
            <pc:sldMk cId="4153304771" sldId="341"/>
            <ac:picMk id="10" creationId="{109201BC-9D93-40A2-A2D0-34D55D272598}"/>
          </ac:picMkLst>
        </pc:picChg>
      </pc:sldChg>
      <pc:sldChg chg="del">
        <pc:chgData name="Christine Jarka" userId="27407dc7-5536-4242-9797-21c37323e07b" providerId="ADAL" clId="{6BD6E62E-81F3-4A38-B685-5BCBAAC43628}" dt="2019-11-17T00:14:05.053" v="104" actId="2696"/>
        <pc:sldMkLst>
          <pc:docMk/>
          <pc:sldMk cId="429653173" sldId="342"/>
        </pc:sldMkLst>
      </pc:sldChg>
      <pc:sldChg chg="del">
        <pc:chgData name="Christine Jarka" userId="27407dc7-5536-4242-9797-21c37323e07b" providerId="ADAL" clId="{6BD6E62E-81F3-4A38-B685-5BCBAAC43628}" dt="2019-11-17T00:14:05.079" v="106" actId="2696"/>
        <pc:sldMkLst>
          <pc:docMk/>
          <pc:sldMk cId="3812742315" sldId="343"/>
        </pc:sldMkLst>
      </pc:sldChg>
      <pc:sldChg chg="del">
        <pc:chgData name="Christine Jarka" userId="27407dc7-5536-4242-9797-21c37323e07b" providerId="ADAL" clId="{6BD6E62E-81F3-4A38-B685-5BCBAAC43628}" dt="2019-11-17T00:14:05.107" v="108" actId="2696"/>
        <pc:sldMkLst>
          <pc:docMk/>
          <pc:sldMk cId="4252762846" sldId="344"/>
        </pc:sldMkLst>
      </pc:sldChg>
      <pc:sldChg chg="del">
        <pc:chgData name="Christine Jarka" userId="27407dc7-5536-4242-9797-21c37323e07b" providerId="ADAL" clId="{6BD6E62E-81F3-4A38-B685-5BCBAAC43628}" dt="2019-11-17T00:14:05.120" v="109" actId="2696"/>
        <pc:sldMkLst>
          <pc:docMk/>
          <pc:sldMk cId="3876875820" sldId="34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A5A54-57FA-4281-A6F5-1860CF48FA07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8915D-B0F2-4E00-A13E-77885368E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6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3520" y="2468880"/>
            <a:ext cx="6172200" cy="3329581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962656"/>
            <a:ext cx="3200400" cy="3325168"/>
          </a:xfrm>
        </p:spPr>
        <p:txBody>
          <a:bodyPr anchor="t">
            <a:noAutofit/>
          </a:bodyPr>
          <a:lstStyle>
            <a:lvl1pPr marL="0" indent="0" algn="r">
              <a:buNone/>
              <a:defRPr sz="2400" b="1" cap="all">
                <a:solidFill>
                  <a:srgbClr val="28C28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AAEA59-0A52-4A75-B544-DFE21E33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11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305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96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20943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75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71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878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0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Autofit/>
          </a:bodyPr>
          <a:lstStyle>
            <a:lvl1pPr>
              <a:buClr>
                <a:srgbClr val="28C28C"/>
              </a:buClr>
              <a:defRPr sz="2400"/>
            </a:lvl1pPr>
            <a:lvl2pPr>
              <a:buClr>
                <a:srgbClr val="28C28C"/>
              </a:buClr>
              <a:defRPr sz="2400"/>
            </a:lvl2pPr>
            <a:lvl3pPr>
              <a:buClr>
                <a:srgbClr val="28C28C"/>
              </a:buClr>
              <a:defRPr sz="2400"/>
            </a:lvl3pPr>
            <a:lvl4pPr>
              <a:buClr>
                <a:srgbClr val="28C28C"/>
              </a:buClr>
              <a:defRPr sz="1200"/>
            </a:lvl4pPr>
            <a:lvl5pPr>
              <a:buClr>
                <a:srgbClr val="28C28C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0640" y="2194560"/>
            <a:ext cx="6089904" cy="4200245"/>
          </a:xfrm>
        </p:spPr>
        <p:txBody>
          <a:bodyPr>
            <a:normAutofit/>
          </a:bodyPr>
          <a:lstStyle>
            <a:lvl1pPr>
              <a:buClr>
                <a:srgbClr val="28C28C"/>
              </a:buClr>
              <a:defRPr sz="1800"/>
            </a:lvl1pPr>
            <a:lvl2pPr>
              <a:buClr>
                <a:srgbClr val="28C28C"/>
              </a:buClr>
              <a:defRPr sz="1600"/>
            </a:lvl2pPr>
            <a:lvl3pPr>
              <a:buClr>
                <a:srgbClr val="28C28C"/>
              </a:buClr>
              <a:defRPr sz="1400"/>
            </a:lvl3pPr>
            <a:lvl4pPr>
              <a:buClr>
                <a:srgbClr val="28C28C"/>
              </a:buClr>
              <a:defRPr sz="1200"/>
            </a:lvl4pPr>
            <a:lvl5pPr>
              <a:buClr>
                <a:srgbClr val="28C28C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631EDA-FC97-4E7C-A281-E24C74E2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7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28C28C"/>
              </a:buClr>
              <a:defRPr/>
            </a:lvl1pPr>
            <a:lvl2pPr>
              <a:buClr>
                <a:srgbClr val="28C28C"/>
              </a:buClr>
              <a:defRPr/>
            </a:lvl2pPr>
            <a:lvl3pPr>
              <a:buClr>
                <a:srgbClr val="28C28C"/>
              </a:buClr>
              <a:defRPr/>
            </a:lvl3pPr>
            <a:lvl4pPr>
              <a:buClr>
                <a:srgbClr val="28C28C"/>
              </a:buClr>
              <a:defRPr/>
            </a:lvl4pPr>
            <a:lvl5pPr>
              <a:buClr>
                <a:srgbClr val="28C28C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E5806-CCAD-44D3-8FC7-E762BECF4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5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b="1" cap="all">
                <a:solidFill>
                  <a:srgbClr val="28C28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9D6ED-6FE1-4014-9C29-0BBFFC6D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3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28C28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buClr>
                <a:srgbClr val="28C28C"/>
              </a:buClr>
              <a:defRPr sz="1800"/>
            </a:lvl1pPr>
            <a:lvl2pPr>
              <a:buClr>
                <a:srgbClr val="28C28C"/>
              </a:buClr>
              <a:defRPr sz="1600"/>
            </a:lvl2pPr>
            <a:lvl3pPr>
              <a:buClr>
                <a:srgbClr val="28C28C"/>
              </a:buClr>
              <a:defRPr sz="1400"/>
            </a:lvl3pPr>
            <a:lvl4pPr>
              <a:buClr>
                <a:srgbClr val="28C28C"/>
              </a:buClr>
              <a:defRPr sz="1200"/>
            </a:lvl4pPr>
            <a:lvl5pPr>
              <a:buClr>
                <a:srgbClr val="28C28C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28C28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buClr>
                <a:srgbClr val="28C28C"/>
              </a:buClr>
              <a:defRPr sz="1800"/>
            </a:lvl1pPr>
            <a:lvl2pPr>
              <a:buClr>
                <a:srgbClr val="28C28C"/>
              </a:buClr>
              <a:defRPr sz="1600"/>
            </a:lvl2pPr>
            <a:lvl3pPr>
              <a:buClr>
                <a:srgbClr val="28C28C"/>
              </a:buClr>
              <a:defRPr sz="1400"/>
            </a:lvl3pPr>
            <a:lvl4pPr>
              <a:buClr>
                <a:srgbClr val="28C28C"/>
              </a:buClr>
              <a:defRPr sz="1200"/>
            </a:lvl4pPr>
            <a:lvl5pPr>
              <a:buClr>
                <a:srgbClr val="28C28C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6C4822-B60C-4CFD-B2B5-4487D9006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9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5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buClr>
                <a:srgbClr val="28C28C"/>
              </a:buClr>
              <a:defRPr sz="2000"/>
            </a:lvl1pPr>
            <a:lvl2pPr>
              <a:buClr>
                <a:srgbClr val="28C28C"/>
              </a:buClr>
              <a:defRPr sz="1800"/>
            </a:lvl2pPr>
            <a:lvl3pPr>
              <a:buClr>
                <a:srgbClr val="28C28C"/>
              </a:buClr>
              <a:defRPr sz="1600"/>
            </a:lvl3pPr>
            <a:lvl4pPr>
              <a:buClr>
                <a:srgbClr val="28C28C"/>
              </a:buClr>
              <a:defRPr sz="1400"/>
            </a:lvl4pPr>
            <a:lvl5pPr>
              <a:buClr>
                <a:srgbClr val="28C28C"/>
              </a:buCl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2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9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002664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28C2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73448B-0838-405C-B69D-F5BBF286DCF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302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BTT Recorder</a:t>
            </a:r>
            <a:br>
              <a:rPr lang="en-US" dirty="0"/>
            </a:br>
            <a:r>
              <a:rPr lang="en-US" dirty="0"/>
              <a:t>v1.4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Editing </a:t>
            </a:r>
          </a:p>
          <a:p>
            <a:pPr>
              <a:spcBef>
                <a:spcPts val="0"/>
              </a:spcBef>
            </a:pPr>
            <a:r>
              <a:rPr lang="en-US" dirty="0"/>
              <a:t>Recordings</a:t>
            </a:r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r>
              <a:rPr lang="en-US" dirty="0"/>
              <a:t>Verse markers</a:t>
            </a:r>
          </a:p>
          <a:p>
            <a:pPr>
              <a:spcBef>
                <a:spcPts val="0"/>
              </a:spcBef>
            </a:pPr>
            <a:r>
              <a:rPr lang="en-US" b="1" dirty="0"/>
              <a:t>And</a:t>
            </a:r>
          </a:p>
          <a:p>
            <a:pPr>
              <a:spcBef>
                <a:spcPts val="0"/>
              </a:spcBef>
            </a:pPr>
            <a:r>
              <a:rPr lang="en-US" dirty="0"/>
              <a:t>rating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3535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D08B-E2B4-4ED3-969E-5BA50DEC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Verse Markers</a:t>
            </a:r>
            <a:br>
              <a:rPr lang="en-US" dirty="0"/>
            </a:br>
            <a:r>
              <a:rPr lang="en-US" sz="3200" dirty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there are no more verse markers to place –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Tap the back icon found under the yellow bar.</a:t>
            </a:r>
          </a:p>
        </p:txBody>
      </p:sp>
      <p:sp>
        <p:nvSpPr>
          <p:cNvPr id="11" name="Right Arrow 19">
            <a:extLst>
              <a:ext uri="{FF2B5EF4-FFF2-40B4-BE49-F238E27FC236}">
                <a16:creationId xmlns:a16="http://schemas.microsoft.com/office/drawing/2014/main" id="{8F5EF4B9-CC04-405A-99D3-58B2810BE589}"/>
              </a:ext>
            </a:extLst>
          </p:cNvPr>
          <p:cNvSpPr/>
          <p:nvPr/>
        </p:nvSpPr>
        <p:spPr>
          <a:xfrm rot="18325627">
            <a:off x="8275772" y="3025580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4DD949-68AB-4397-AE15-3CD427E79A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8" cy="3806030"/>
          </a:xfrm>
        </p:spPr>
      </p:pic>
      <p:sp>
        <p:nvSpPr>
          <p:cNvPr id="12" name="Right Arrow 19">
            <a:extLst>
              <a:ext uri="{FF2B5EF4-FFF2-40B4-BE49-F238E27FC236}">
                <a16:creationId xmlns:a16="http://schemas.microsoft.com/office/drawing/2014/main" id="{924E673A-EC06-40A7-B322-AA431278332C}"/>
              </a:ext>
            </a:extLst>
          </p:cNvPr>
          <p:cNvSpPr/>
          <p:nvPr/>
        </p:nvSpPr>
        <p:spPr>
          <a:xfrm rot="8949009">
            <a:off x="5585379" y="1393112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ight Arrow 19">
            <a:extLst>
              <a:ext uri="{FF2B5EF4-FFF2-40B4-BE49-F238E27FC236}">
                <a16:creationId xmlns:a16="http://schemas.microsoft.com/office/drawing/2014/main" id="{3CD6BBB7-7555-47AE-9192-24BBDA77A215}"/>
              </a:ext>
            </a:extLst>
          </p:cNvPr>
          <p:cNvSpPr/>
          <p:nvPr/>
        </p:nvSpPr>
        <p:spPr>
          <a:xfrm rot="8949009">
            <a:off x="7494659" y="4821391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D08B-E2B4-4ED3-969E-5BA50DEC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Verse Markers</a:t>
            </a:r>
            <a:br>
              <a:rPr lang="en-US" dirty="0"/>
            </a:br>
            <a:r>
              <a:rPr lang="en-US" sz="3200" dirty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verse markers are shown on the recording screen.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Tap the SD Card icon to save and return to Project Management.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ight Arrow 19">
            <a:extLst>
              <a:ext uri="{FF2B5EF4-FFF2-40B4-BE49-F238E27FC236}">
                <a16:creationId xmlns:a16="http://schemas.microsoft.com/office/drawing/2014/main" id="{8F5EF4B9-CC04-405A-99D3-58B2810BE589}"/>
              </a:ext>
            </a:extLst>
          </p:cNvPr>
          <p:cNvSpPr/>
          <p:nvPr/>
        </p:nvSpPr>
        <p:spPr>
          <a:xfrm rot="18325627">
            <a:off x="8275772" y="3025580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4DD949-68AB-4397-AE15-3CD427E79A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8" cy="3806030"/>
          </a:xfrm>
        </p:spPr>
      </p:pic>
      <p:sp>
        <p:nvSpPr>
          <p:cNvPr id="12" name="Right Arrow 19">
            <a:extLst>
              <a:ext uri="{FF2B5EF4-FFF2-40B4-BE49-F238E27FC236}">
                <a16:creationId xmlns:a16="http://schemas.microsoft.com/office/drawing/2014/main" id="{924E673A-EC06-40A7-B322-AA431278332C}"/>
              </a:ext>
            </a:extLst>
          </p:cNvPr>
          <p:cNvSpPr/>
          <p:nvPr/>
        </p:nvSpPr>
        <p:spPr>
          <a:xfrm rot="8949009">
            <a:off x="9063377" y="1607116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ight Arrow 19">
            <a:extLst>
              <a:ext uri="{FF2B5EF4-FFF2-40B4-BE49-F238E27FC236}">
                <a16:creationId xmlns:a16="http://schemas.microsoft.com/office/drawing/2014/main" id="{3CD6BBB7-7555-47AE-9192-24BBDA77A215}"/>
              </a:ext>
            </a:extLst>
          </p:cNvPr>
          <p:cNvSpPr/>
          <p:nvPr/>
        </p:nvSpPr>
        <p:spPr>
          <a:xfrm rot="1190079">
            <a:off x="8639267" y="4658488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D8988-492B-41DB-8242-14BEF36E7F91}"/>
              </a:ext>
            </a:extLst>
          </p:cNvPr>
          <p:cNvSpPr txBox="1"/>
          <p:nvPr/>
        </p:nvSpPr>
        <p:spPr>
          <a:xfrm>
            <a:off x="3926546" y="4949533"/>
            <a:ext cx="1869896" cy="1477328"/>
          </a:xfrm>
          <a:prstGeom prst="rect">
            <a:avLst/>
          </a:prstGeom>
          <a:solidFill>
            <a:schemeClr val="tx1"/>
          </a:solidFill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HINT</a:t>
            </a:r>
            <a:r>
              <a:rPr lang="en-US" dirty="0">
                <a:solidFill>
                  <a:schemeClr val="bg1"/>
                </a:solidFill>
              </a:rPr>
              <a:t>: you might want to rate this recording before saving.</a:t>
            </a:r>
          </a:p>
        </p:txBody>
      </p:sp>
    </p:spTree>
    <p:extLst>
      <p:ext uri="{BB962C8B-B14F-4D97-AF65-F5344CB8AC3E}">
        <p14:creationId xmlns:p14="http://schemas.microsoft.com/office/powerpoint/2010/main" val="50637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C235442-1CDF-4F02-B72F-E716F406F3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9" cy="380603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89793A-7316-4B1E-A68A-7BD97D05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 a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dirty="0"/>
              <a:t>Tap the star icon on the top gray bar.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Right Arrow 19">
            <a:extLst>
              <a:ext uri="{FF2B5EF4-FFF2-40B4-BE49-F238E27FC236}">
                <a16:creationId xmlns:a16="http://schemas.microsoft.com/office/drawing/2014/main" id="{3001557B-E229-46DF-A39E-EC9A8D09449E}"/>
              </a:ext>
            </a:extLst>
          </p:cNvPr>
          <p:cNvSpPr/>
          <p:nvPr/>
        </p:nvSpPr>
        <p:spPr>
          <a:xfrm rot="17690904">
            <a:off x="8773675" y="3127872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213C9-8028-4B8E-9522-0F526CEB7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902" y="3190461"/>
            <a:ext cx="457200" cy="4770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330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C235442-1CDF-4F02-B72F-E716F406F3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9" cy="38060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89793A-7316-4B1E-A68A-7BD97D05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 a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Tap the stars for rating.</a:t>
            </a:r>
          </a:p>
          <a:p>
            <a:r>
              <a:rPr lang="en-US" dirty="0"/>
              <a:t>The star on the left for a 1-star rating – meaning this is a good recording. </a:t>
            </a:r>
          </a:p>
          <a:p>
            <a:pPr lvl="1"/>
            <a:r>
              <a:rPr lang="en-US" dirty="0"/>
              <a:t>The star turns red.</a:t>
            </a:r>
          </a:p>
          <a:p>
            <a:r>
              <a:rPr lang="en-US" dirty="0"/>
              <a:t>The middle star for a 2-star rating – meaning this is a better recording. </a:t>
            </a:r>
          </a:p>
          <a:p>
            <a:pPr lvl="1"/>
            <a:r>
              <a:rPr lang="en-US" dirty="0"/>
              <a:t>The stars turn yellow.</a:t>
            </a:r>
          </a:p>
          <a:p>
            <a:r>
              <a:rPr lang="en-US" dirty="0"/>
              <a:t>The star on the right for a 3-star rating – meaning this is an excellent recording. </a:t>
            </a:r>
          </a:p>
          <a:p>
            <a:pPr lvl="1"/>
            <a:r>
              <a:rPr lang="en-US" dirty="0"/>
              <a:t>The stars turn green.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7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C235442-1CDF-4F02-B72F-E716F406F3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9" cy="38060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89793A-7316-4B1E-A68A-7BD97D05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 a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dirty="0"/>
              <a:t>Tap on ‘OK’ to save the rating.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Right Arrow 19">
            <a:extLst>
              <a:ext uri="{FF2B5EF4-FFF2-40B4-BE49-F238E27FC236}">
                <a16:creationId xmlns:a16="http://schemas.microsoft.com/office/drawing/2014/main" id="{3001557B-E229-46DF-A39E-EC9A8D09449E}"/>
              </a:ext>
            </a:extLst>
          </p:cNvPr>
          <p:cNvSpPr/>
          <p:nvPr/>
        </p:nvSpPr>
        <p:spPr>
          <a:xfrm rot="9386493">
            <a:off x="8886690" y="3497742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6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C235442-1CDF-4F02-B72F-E716F406F3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8" cy="38060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89793A-7316-4B1E-A68A-7BD97D05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 a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dirty="0"/>
              <a:t>The star on the gray bar is the color of the rating.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Right Arrow 19">
            <a:extLst>
              <a:ext uri="{FF2B5EF4-FFF2-40B4-BE49-F238E27FC236}">
                <a16:creationId xmlns:a16="http://schemas.microsoft.com/office/drawing/2014/main" id="{3001557B-E229-46DF-A39E-EC9A8D09449E}"/>
              </a:ext>
            </a:extLst>
          </p:cNvPr>
          <p:cNvSpPr/>
          <p:nvPr/>
        </p:nvSpPr>
        <p:spPr>
          <a:xfrm rot="17334885">
            <a:off x="8886691" y="3168969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1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C235442-1CDF-4F02-B72F-E716F406F3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8" cy="38060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89793A-7316-4B1E-A68A-7BD97D05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 a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dirty="0"/>
              <a:t>The Take Bar in Project Management shows the color rating.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Right Arrow 19">
            <a:extLst>
              <a:ext uri="{FF2B5EF4-FFF2-40B4-BE49-F238E27FC236}">
                <a16:creationId xmlns:a16="http://schemas.microsoft.com/office/drawing/2014/main" id="{3001557B-E229-46DF-A39E-EC9A8D09449E}"/>
              </a:ext>
            </a:extLst>
          </p:cNvPr>
          <p:cNvSpPr/>
          <p:nvPr/>
        </p:nvSpPr>
        <p:spPr>
          <a:xfrm rot="17334885">
            <a:off x="8352435" y="4350497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2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4714D-F403-468F-9DA9-B973D11F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Verse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D1A67-C1CB-49D0-8163-540564079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Verse markers are only available for when recordings are done in chunk mode.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77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C03A-500A-4FA5-BAB8-2593C124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Verse Markers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dirty="0"/>
              <a:t>Open the recording that has been edited and is ready to share with others.</a:t>
            </a:r>
          </a:p>
          <a:p>
            <a:pPr marL="0" indent="0">
              <a:buNone/>
            </a:pPr>
            <a:r>
              <a:rPr lang="en-US" dirty="0"/>
              <a:t>Tap on the bookmark icon.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DC1768-D05E-4617-836C-9F1BAC9464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9" cy="380603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77EC53-7F0C-4E43-9139-D14E822A3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551" y="4411147"/>
            <a:ext cx="780952" cy="6895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ight Arrow 19">
            <a:extLst>
              <a:ext uri="{FF2B5EF4-FFF2-40B4-BE49-F238E27FC236}">
                <a16:creationId xmlns:a16="http://schemas.microsoft.com/office/drawing/2014/main" id="{61C1F6F0-AF72-420B-9B70-04794FCD28B4}"/>
              </a:ext>
            </a:extLst>
          </p:cNvPr>
          <p:cNvSpPr/>
          <p:nvPr/>
        </p:nvSpPr>
        <p:spPr>
          <a:xfrm rot="19393933">
            <a:off x="7993180" y="2738742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8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D08B-E2B4-4ED3-969E-5BA50DEC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Verse Markers</a:t>
            </a:r>
            <a:br>
              <a:rPr lang="en-US" dirty="0"/>
            </a:br>
            <a:r>
              <a:rPr lang="en-US" sz="3200" dirty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top gray bar has the number of markers left to put into place.</a:t>
            </a:r>
          </a:p>
          <a:p>
            <a:endParaRPr lang="en-US" dirty="0"/>
          </a:p>
          <a:p>
            <a:r>
              <a:rPr lang="en-US" dirty="0"/>
              <a:t>A verse marker is at the beginning of the recording.</a:t>
            </a:r>
          </a:p>
          <a:p>
            <a:endParaRPr lang="en-US" dirty="0"/>
          </a:p>
          <a:p>
            <a:r>
              <a:rPr lang="en-US" dirty="0"/>
              <a:t>Notice that the playback bar is yellow.</a:t>
            </a:r>
          </a:p>
          <a:p>
            <a:endParaRPr lang="en-US" dirty="0"/>
          </a:p>
        </p:txBody>
      </p:sp>
      <p:sp>
        <p:nvSpPr>
          <p:cNvPr id="11" name="Right Arrow 19">
            <a:extLst>
              <a:ext uri="{FF2B5EF4-FFF2-40B4-BE49-F238E27FC236}">
                <a16:creationId xmlns:a16="http://schemas.microsoft.com/office/drawing/2014/main" id="{8F5EF4B9-CC04-405A-99D3-58B2810BE589}"/>
              </a:ext>
            </a:extLst>
          </p:cNvPr>
          <p:cNvSpPr/>
          <p:nvPr/>
        </p:nvSpPr>
        <p:spPr>
          <a:xfrm rot="18325627">
            <a:off x="8275772" y="3025580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4DD949-68AB-4397-AE15-3CD427E79A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9" cy="3806031"/>
          </a:xfrm>
        </p:spPr>
      </p:pic>
      <p:sp>
        <p:nvSpPr>
          <p:cNvPr id="6" name="Right Arrow 19">
            <a:extLst>
              <a:ext uri="{FF2B5EF4-FFF2-40B4-BE49-F238E27FC236}">
                <a16:creationId xmlns:a16="http://schemas.microsoft.com/office/drawing/2014/main" id="{19BB57DA-2508-47C6-8143-44E486734E5B}"/>
              </a:ext>
            </a:extLst>
          </p:cNvPr>
          <p:cNvSpPr/>
          <p:nvPr/>
        </p:nvSpPr>
        <p:spPr>
          <a:xfrm rot="8609030">
            <a:off x="5865274" y="1269537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4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D08B-E2B4-4ED3-969E-5BA50DEC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Verse Markers</a:t>
            </a:r>
            <a:br>
              <a:rPr lang="en-US" dirty="0"/>
            </a:br>
            <a:r>
              <a:rPr lang="en-US" sz="3200" dirty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dirty="0"/>
              <a:t>Tap</a:t>
            </a:r>
            <a:r>
              <a:rPr lang="en-US" sz="2400" dirty="0"/>
              <a:t> the play icon to playback the recording.</a:t>
            </a:r>
          </a:p>
        </p:txBody>
      </p:sp>
      <p:sp>
        <p:nvSpPr>
          <p:cNvPr id="11" name="Right Arrow 19">
            <a:extLst>
              <a:ext uri="{FF2B5EF4-FFF2-40B4-BE49-F238E27FC236}">
                <a16:creationId xmlns:a16="http://schemas.microsoft.com/office/drawing/2014/main" id="{8F5EF4B9-CC04-405A-99D3-58B2810BE589}"/>
              </a:ext>
            </a:extLst>
          </p:cNvPr>
          <p:cNvSpPr/>
          <p:nvPr/>
        </p:nvSpPr>
        <p:spPr>
          <a:xfrm rot="18325627">
            <a:off x="8275772" y="3025580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4DD949-68AB-4397-AE15-3CD427E79A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9" cy="3806031"/>
          </a:xfrm>
        </p:spPr>
      </p:pic>
      <p:sp>
        <p:nvSpPr>
          <p:cNvPr id="12" name="Right Arrow 19">
            <a:extLst>
              <a:ext uri="{FF2B5EF4-FFF2-40B4-BE49-F238E27FC236}">
                <a16:creationId xmlns:a16="http://schemas.microsoft.com/office/drawing/2014/main" id="{924E673A-EC06-40A7-B322-AA431278332C}"/>
              </a:ext>
            </a:extLst>
          </p:cNvPr>
          <p:cNvSpPr/>
          <p:nvPr/>
        </p:nvSpPr>
        <p:spPr>
          <a:xfrm rot="1176439">
            <a:off x="5697692" y="4654776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8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D08B-E2B4-4ED3-969E-5BA50DEC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Verse Markers</a:t>
            </a:r>
            <a:br>
              <a:rPr lang="en-US" dirty="0"/>
            </a:br>
            <a:r>
              <a:rPr lang="en-US" sz="3200" dirty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dirty="0"/>
              <a:t>Tap</a:t>
            </a:r>
            <a:r>
              <a:rPr lang="en-US" sz="2400" dirty="0"/>
              <a:t> the pause icon to stop the playback when it is at a verse ending.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ight Arrow 19">
            <a:extLst>
              <a:ext uri="{FF2B5EF4-FFF2-40B4-BE49-F238E27FC236}">
                <a16:creationId xmlns:a16="http://schemas.microsoft.com/office/drawing/2014/main" id="{8F5EF4B9-CC04-405A-99D3-58B2810BE589}"/>
              </a:ext>
            </a:extLst>
          </p:cNvPr>
          <p:cNvSpPr/>
          <p:nvPr/>
        </p:nvSpPr>
        <p:spPr>
          <a:xfrm rot="18325627">
            <a:off x="8275772" y="3025580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4DD949-68AB-4397-AE15-3CD427E79A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9" cy="3806030"/>
          </a:xfrm>
        </p:spPr>
      </p:pic>
      <p:sp>
        <p:nvSpPr>
          <p:cNvPr id="12" name="Right Arrow 19">
            <a:extLst>
              <a:ext uri="{FF2B5EF4-FFF2-40B4-BE49-F238E27FC236}">
                <a16:creationId xmlns:a16="http://schemas.microsoft.com/office/drawing/2014/main" id="{924E673A-EC06-40A7-B322-AA431278332C}"/>
              </a:ext>
            </a:extLst>
          </p:cNvPr>
          <p:cNvSpPr/>
          <p:nvPr/>
        </p:nvSpPr>
        <p:spPr>
          <a:xfrm rot="1176439">
            <a:off x="5697692" y="4654776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D08B-E2B4-4ED3-969E-5BA50DEC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Verse Markers</a:t>
            </a:r>
            <a:br>
              <a:rPr lang="en-US" dirty="0"/>
            </a:br>
            <a:r>
              <a:rPr lang="en-US" sz="3200" dirty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add the verse marker: </a:t>
            </a:r>
          </a:p>
          <a:p>
            <a:r>
              <a:rPr lang="en-US" dirty="0"/>
              <a:t>Tap the white flag on the yellow bar.</a:t>
            </a:r>
          </a:p>
          <a:p>
            <a:endParaRPr lang="en-US" sz="2400" dirty="0"/>
          </a:p>
          <a:p>
            <a:r>
              <a:rPr lang="en-US" dirty="0"/>
              <a:t>Continue to listen to the playback for the next ending of a verse.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ight Arrow 19">
            <a:extLst>
              <a:ext uri="{FF2B5EF4-FFF2-40B4-BE49-F238E27FC236}">
                <a16:creationId xmlns:a16="http://schemas.microsoft.com/office/drawing/2014/main" id="{8F5EF4B9-CC04-405A-99D3-58B2810BE589}"/>
              </a:ext>
            </a:extLst>
          </p:cNvPr>
          <p:cNvSpPr/>
          <p:nvPr/>
        </p:nvSpPr>
        <p:spPr>
          <a:xfrm rot="18325627">
            <a:off x="8275772" y="3025580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4DD949-68AB-4397-AE15-3CD427E79A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9" cy="3806030"/>
          </a:xfrm>
        </p:spPr>
      </p:pic>
      <p:sp>
        <p:nvSpPr>
          <p:cNvPr id="12" name="Right Arrow 19">
            <a:extLst>
              <a:ext uri="{FF2B5EF4-FFF2-40B4-BE49-F238E27FC236}">
                <a16:creationId xmlns:a16="http://schemas.microsoft.com/office/drawing/2014/main" id="{924E673A-EC06-40A7-B322-AA431278332C}"/>
              </a:ext>
            </a:extLst>
          </p:cNvPr>
          <p:cNvSpPr/>
          <p:nvPr/>
        </p:nvSpPr>
        <p:spPr>
          <a:xfrm rot="1176439">
            <a:off x="8636102" y="4585042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5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D08B-E2B4-4ED3-969E-5BA50DEC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Verse Markers</a:t>
            </a:r>
            <a:br>
              <a:rPr lang="en-US" dirty="0"/>
            </a:br>
            <a:r>
              <a:rPr lang="en-US" sz="3200" dirty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Optional way of finding the correct spot in the recording:</a:t>
            </a:r>
          </a:p>
          <a:p>
            <a:r>
              <a:rPr lang="en-US" dirty="0"/>
              <a:t>Use the press-hold-drag action to move the playback forward or backward.</a:t>
            </a:r>
          </a:p>
          <a:p>
            <a:r>
              <a:rPr lang="en-US" sz="2400" dirty="0"/>
              <a:t>Have the verse division on the blue line.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ight Arrow 19">
            <a:extLst>
              <a:ext uri="{FF2B5EF4-FFF2-40B4-BE49-F238E27FC236}">
                <a16:creationId xmlns:a16="http://schemas.microsoft.com/office/drawing/2014/main" id="{8F5EF4B9-CC04-405A-99D3-58B2810BE589}"/>
              </a:ext>
            </a:extLst>
          </p:cNvPr>
          <p:cNvSpPr/>
          <p:nvPr/>
        </p:nvSpPr>
        <p:spPr>
          <a:xfrm rot="18325627">
            <a:off x="8275772" y="3025580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4DD949-68AB-4397-AE15-3CD427E79A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9" cy="3806030"/>
          </a:xfrm>
        </p:spPr>
      </p:pic>
      <p:sp>
        <p:nvSpPr>
          <p:cNvPr id="12" name="Right Arrow 19">
            <a:extLst>
              <a:ext uri="{FF2B5EF4-FFF2-40B4-BE49-F238E27FC236}">
                <a16:creationId xmlns:a16="http://schemas.microsoft.com/office/drawing/2014/main" id="{924E673A-EC06-40A7-B322-AA431278332C}"/>
              </a:ext>
            </a:extLst>
          </p:cNvPr>
          <p:cNvSpPr/>
          <p:nvPr/>
        </p:nvSpPr>
        <p:spPr>
          <a:xfrm rot="8949009">
            <a:off x="5840551" y="2175882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3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D08B-E2B4-4ED3-969E-5BA50DEC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Verse Markers</a:t>
            </a:r>
            <a:br>
              <a:rPr lang="en-US" dirty="0"/>
            </a:br>
            <a:r>
              <a:rPr lang="en-US" sz="3200" dirty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Another way of finding the correct spot in the recording:</a:t>
            </a:r>
          </a:p>
          <a:p>
            <a:r>
              <a:rPr lang="en-US" dirty="0"/>
              <a:t>Use the press-hold-drag action to move the flag forward or backward on the wave form.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ight Arrow 19">
            <a:extLst>
              <a:ext uri="{FF2B5EF4-FFF2-40B4-BE49-F238E27FC236}">
                <a16:creationId xmlns:a16="http://schemas.microsoft.com/office/drawing/2014/main" id="{8F5EF4B9-CC04-405A-99D3-58B2810BE589}"/>
              </a:ext>
            </a:extLst>
          </p:cNvPr>
          <p:cNvSpPr/>
          <p:nvPr/>
        </p:nvSpPr>
        <p:spPr>
          <a:xfrm rot="18325627">
            <a:off x="8275772" y="3025580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84DD949-68AB-4397-AE15-3CD427E79A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8" cy="3806030"/>
          </a:xfrm>
        </p:spPr>
      </p:pic>
      <p:sp>
        <p:nvSpPr>
          <p:cNvPr id="12" name="Right Arrow 19">
            <a:extLst>
              <a:ext uri="{FF2B5EF4-FFF2-40B4-BE49-F238E27FC236}">
                <a16:creationId xmlns:a16="http://schemas.microsoft.com/office/drawing/2014/main" id="{924E673A-EC06-40A7-B322-AA431278332C}"/>
              </a:ext>
            </a:extLst>
          </p:cNvPr>
          <p:cNvSpPr/>
          <p:nvPr/>
        </p:nvSpPr>
        <p:spPr>
          <a:xfrm rot="8949009">
            <a:off x="6292613" y="1545567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7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TTRecorder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TTRecorder" id="{8C676BAD-FD2B-47E0-9BFE-49596DB02F2A}" vid="{7A9D925E-5A80-4246-8D63-6D78EF2A0C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BTTRecorder</Template>
  <TotalTime>1806</TotalTime>
  <Words>394</Words>
  <Application>Microsoft Office PowerPoint</Application>
  <PresentationFormat>Widescreen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BTTRecorder</vt:lpstr>
      <vt:lpstr>BTT Recorder v1.4</vt:lpstr>
      <vt:lpstr>Verse Markers</vt:lpstr>
      <vt:lpstr>Verse Markers</vt:lpstr>
      <vt:lpstr>Verse Markers  </vt:lpstr>
      <vt:lpstr>Verse Markers  </vt:lpstr>
      <vt:lpstr>Verse Markers  </vt:lpstr>
      <vt:lpstr>Verse Markers  </vt:lpstr>
      <vt:lpstr>Verse Markers  </vt:lpstr>
      <vt:lpstr>Verse Markers  </vt:lpstr>
      <vt:lpstr>Verse Markers  </vt:lpstr>
      <vt:lpstr>Verse Markers  </vt:lpstr>
      <vt:lpstr>Rating a Recording</vt:lpstr>
      <vt:lpstr>Rating a Recording</vt:lpstr>
      <vt:lpstr>Rating a Recording</vt:lpstr>
      <vt:lpstr>Rating a Recording</vt:lpstr>
      <vt:lpstr>Rating a Recording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translationRecorder</dc:title>
  <dc:creator>Erika Herman</dc:creator>
  <cp:lastModifiedBy>Christine Jarka</cp:lastModifiedBy>
  <cp:revision>53</cp:revision>
  <dcterms:created xsi:type="dcterms:W3CDTF">2016-06-27T19:09:04Z</dcterms:created>
  <dcterms:modified xsi:type="dcterms:W3CDTF">2019-11-17T21:50:22Z</dcterms:modified>
</cp:coreProperties>
</file>